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922985"/>
          </a:xfrm>
        </p:spPr>
        <p:txBody>
          <a:bodyPr/>
          <a:lstStyle/>
          <a:p>
            <a:r>
              <a:rPr lang="nl-NL" dirty="0" smtClean="0"/>
              <a:t>Woordenschat les 1.1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1413456"/>
            <a:ext cx="8676222" cy="994893"/>
          </a:xfrm>
        </p:spPr>
        <p:txBody>
          <a:bodyPr/>
          <a:lstStyle/>
          <a:p>
            <a:r>
              <a:rPr lang="nl-NL" dirty="0" smtClean="0"/>
              <a:t>Thema werken</a:t>
            </a:r>
          </a:p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00767" y="2565873"/>
            <a:ext cx="237597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dokter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>
            <a:off x="2019837" y="4020232"/>
            <a:ext cx="228139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politie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5304871" y="2972866"/>
            <a:ext cx="200728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sjouwen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>
            <a:off x="8082901" y="2718323"/>
            <a:ext cx="194957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smid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5004309" y="4324963"/>
            <a:ext cx="26084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soldaat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1751012" y="5476376"/>
            <a:ext cx="277191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tuinman</a:t>
            </a:r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>
            <a:off x="8575184" y="3844809"/>
            <a:ext cx="291458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verhuizer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7579558" y="5451449"/>
            <a:ext cx="245291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verdienen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453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verhuizer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3159858"/>
            <a:ext cx="512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Hij of zij helpt je mee om je spullen te verhuizen, als je hem of haar daar geld voor geeft.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40" y="2803850"/>
            <a:ext cx="3529229" cy="24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wil jij worden en waarom? Kies uit de onderstaande beroepen.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0" y="2351394"/>
            <a:ext cx="2396158" cy="1690148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4586511" y="2378337"/>
            <a:ext cx="2477550" cy="1636261"/>
          </a:xfrm>
          <a:prstGeom prst="rect">
            <a:avLst/>
          </a:prstGeom>
        </p:spPr>
      </p:pic>
      <p:pic>
        <p:nvPicPr>
          <p:cNvPr id="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54" y="2293312"/>
            <a:ext cx="2338397" cy="1748230"/>
          </a:xfrm>
        </p:spPr>
      </p:pic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14" y="4260179"/>
            <a:ext cx="1739359" cy="2108028"/>
          </a:xfrm>
          <a:prstGeom prst="rect">
            <a:avLst/>
          </a:prstGeom>
        </p:spPr>
      </p:pic>
      <p:pic>
        <p:nvPicPr>
          <p:cNvPr id="8" name="Tijdelijke aanduiding voor inhoud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79" y="4566667"/>
            <a:ext cx="1745242" cy="1801540"/>
          </a:xfrm>
          <a:prstGeom prst="rect">
            <a:avLst/>
          </a:prstGeom>
        </p:spPr>
      </p:pic>
      <p:pic>
        <p:nvPicPr>
          <p:cNvPr id="9" name="Tijdelijke aanduiding voor inhoud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7" y="4566667"/>
            <a:ext cx="2672622" cy="17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/>
          <a:lstStyle/>
          <a:p>
            <a:r>
              <a:rPr lang="nl-NL" dirty="0" smtClean="0"/>
              <a:t>Thema werken: Geld verdienen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24603" y="2025732"/>
            <a:ext cx="2722808" cy="3124201"/>
          </a:xfrm>
        </p:spPr>
        <p:txBody>
          <a:bodyPr/>
          <a:lstStyle/>
          <a:p>
            <a:r>
              <a:rPr lang="nl-NL" dirty="0" smtClean="0"/>
              <a:t>Welke beroepen zie je op de praatplaat?</a:t>
            </a:r>
          </a:p>
          <a:p>
            <a:endParaRPr lang="nl-NL" dirty="0"/>
          </a:p>
          <a:p>
            <a:r>
              <a:rPr lang="nl-NL" dirty="0" smtClean="0"/>
              <a:t>Welke </a:t>
            </a:r>
            <a:r>
              <a:rPr lang="nl-NL" dirty="0" smtClean="0"/>
              <a:t>beroepen hebben je ouders?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9643" t="6564" r="28798" b="38769"/>
          <a:stretch/>
        </p:blipFill>
        <p:spPr>
          <a:xfrm>
            <a:off x="1306286" y="1506828"/>
            <a:ext cx="6555179" cy="46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dokter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278748"/>
            <a:ext cx="4687481" cy="3091742"/>
          </a:xfrm>
        </p:spPr>
      </p:pic>
      <p:sp>
        <p:nvSpPr>
          <p:cNvPr id="5" name="Tekstvak 4"/>
          <p:cNvSpPr txBox="1"/>
          <p:nvPr/>
        </p:nvSpPr>
        <p:spPr>
          <a:xfrm>
            <a:off x="6593983" y="2947456"/>
            <a:ext cx="4250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Iemand die werkt om zieke mensen beter te maken.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158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politie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2477277"/>
            <a:ext cx="5129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Dit zijn mensen die voor hun werk opletten of mensen zich wel aan de regels houden.</a:t>
            </a:r>
          </a:p>
          <a:p>
            <a:endParaRPr lang="nl-NL" sz="2400" dirty="0"/>
          </a:p>
          <a:p>
            <a:r>
              <a:rPr lang="nl-NL" sz="2400" dirty="0" smtClean="0"/>
              <a:t>Ze zoeken boeven en zorgen ervoor dat het veilig is op straat.</a:t>
            </a:r>
          </a:p>
          <a:p>
            <a:endParaRPr lang="nl-NL" sz="2400" dirty="0"/>
          </a:p>
          <a:p>
            <a:r>
              <a:rPr lang="nl-NL" sz="2400" dirty="0" smtClean="0"/>
              <a:t>Ze dragen een uniform en een pet.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240001"/>
            <a:ext cx="3769283" cy="38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smid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9" y="2278748"/>
            <a:ext cx="2906112" cy="3522082"/>
          </a:xfrm>
        </p:spPr>
      </p:pic>
      <p:sp>
        <p:nvSpPr>
          <p:cNvPr id="5" name="Tekstvak 4"/>
          <p:cNvSpPr txBox="1"/>
          <p:nvPr/>
        </p:nvSpPr>
        <p:spPr>
          <a:xfrm>
            <a:off x="6593983" y="2116459"/>
            <a:ext cx="4250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Iemand die dingen maakt van metaal.</a:t>
            </a:r>
          </a:p>
          <a:p>
            <a:endParaRPr lang="nl-NL" sz="3600" dirty="0"/>
          </a:p>
          <a:p>
            <a:r>
              <a:rPr lang="nl-NL" sz="3600" dirty="0" smtClean="0"/>
              <a:t>Bijvoorbeeld: deurknoppen.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193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sjouwen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2477277"/>
            <a:ext cx="512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Zware dingen dragen.</a:t>
            </a:r>
          </a:p>
          <a:p>
            <a:endParaRPr lang="nl-NL" sz="2400" dirty="0"/>
          </a:p>
          <a:p>
            <a:r>
              <a:rPr lang="nl-NL" sz="2400" dirty="0" smtClean="0"/>
              <a:t>Een verhuizer kan zware spullen voor je …….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19" y="2240001"/>
            <a:ext cx="2097070" cy="38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soldaat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28" y="2278748"/>
            <a:ext cx="4135451" cy="3091742"/>
          </a:xfrm>
        </p:spPr>
      </p:pic>
      <p:sp>
        <p:nvSpPr>
          <p:cNvPr id="5" name="Tekstvak 4"/>
          <p:cNvSpPr txBox="1"/>
          <p:nvPr/>
        </p:nvSpPr>
        <p:spPr>
          <a:xfrm>
            <a:off x="6619741" y="1562461"/>
            <a:ext cx="4250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Iemand die in het leger vecht.</a:t>
            </a:r>
          </a:p>
          <a:p>
            <a:endParaRPr lang="nl-NL" sz="3600" dirty="0"/>
          </a:p>
          <a:p>
            <a:r>
              <a:rPr lang="nl-NL" sz="3600" dirty="0" smtClean="0"/>
              <a:t>Deze persoon moet vechten en helpt als er erge dingen zijn gebeurd.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8999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tuinman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3159858"/>
            <a:ext cx="512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Een man die in de tuin werkt.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1141413" y="2803850"/>
            <a:ext cx="3769283" cy="248936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917785" y="4048533"/>
            <a:ext cx="512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Dit woord bestaat uit twee delen: tuin + man.</a:t>
            </a:r>
          </a:p>
        </p:txBody>
      </p:sp>
    </p:spTree>
    <p:extLst>
      <p:ext uri="{BB962C8B-B14F-4D97-AF65-F5344CB8AC3E}">
        <p14:creationId xmlns:p14="http://schemas.microsoft.com/office/powerpoint/2010/main" val="6158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verdienen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40" y="2085564"/>
            <a:ext cx="3055332" cy="4081829"/>
          </a:xfrm>
        </p:spPr>
      </p:pic>
      <p:sp>
        <p:nvSpPr>
          <p:cNvPr id="5" name="Tekstvak 4"/>
          <p:cNvSpPr txBox="1"/>
          <p:nvPr/>
        </p:nvSpPr>
        <p:spPr>
          <a:xfrm>
            <a:off x="6593983" y="2947456"/>
            <a:ext cx="4250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Geld krijgen voor werk wat je doet, noem je ………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412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67</TotalTime>
  <Words>215</Words>
  <Application>Microsoft Office PowerPoint</Application>
  <PresentationFormat>Breedbeeld</PresentationFormat>
  <Paragraphs>43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Woordenschat les 1.1</vt:lpstr>
      <vt:lpstr>Thema werken: Geld verdienen</vt:lpstr>
      <vt:lpstr>De dokter</vt:lpstr>
      <vt:lpstr>De politie</vt:lpstr>
      <vt:lpstr>De smid</vt:lpstr>
      <vt:lpstr>sjouwen</vt:lpstr>
      <vt:lpstr>De soldaat</vt:lpstr>
      <vt:lpstr>De tuinman</vt:lpstr>
      <vt:lpstr>verdienen</vt:lpstr>
      <vt:lpstr>De verhuizer</vt:lpstr>
      <vt:lpstr>Wat wil jij worden en waarom? Kies uit de onderstaande beroepen.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les 1.1</dc:title>
  <dc:creator>D. Mutter</dc:creator>
  <cp:lastModifiedBy>D. Mutter</cp:lastModifiedBy>
  <cp:revision>7</cp:revision>
  <dcterms:created xsi:type="dcterms:W3CDTF">2014-06-25T08:40:09Z</dcterms:created>
  <dcterms:modified xsi:type="dcterms:W3CDTF">2014-06-26T11:19:44Z</dcterms:modified>
</cp:coreProperties>
</file>