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922985"/>
          </a:xfrm>
        </p:spPr>
        <p:txBody>
          <a:bodyPr/>
          <a:lstStyle/>
          <a:p>
            <a:r>
              <a:rPr lang="nl-NL" dirty="0" smtClean="0"/>
              <a:t>Woordenschat les 1.2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751012" y="1413456"/>
            <a:ext cx="8676222" cy="994893"/>
          </a:xfrm>
        </p:spPr>
        <p:txBody>
          <a:bodyPr/>
          <a:lstStyle/>
          <a:p>
            <a:r>
              <a:rPr lang="nl-NL" dirty="0" smtClean="0"/>
              <a:t>Thema werken</a:t>
            </a:r>
          </a:p>
          <a:p>
            <a:r>
              <a:rPr lang="nl-NL" dirty="0" smtClean="0"/>
              <a:t>De woorden die je vandaag leert: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1300767" y="2565873"/>
            <a:ext cx="2467342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3600" dirty="0"/>
              <a:t>d</a:t>
            </a:r>
            <a:r>
              <a:rPr lang="nl-NL" sz="3600" dirty="0" smtClean="0"/>
              <a:t>e </a:t>
            </a:r>
            <a:r>
              <a:rPr lang="nl-NL" sz="3600" dirty="0" smtClean="0"/>
              <a:t>fabriek</a:t>
            </a:r>
            <a:endParaRPr lang="nl-NL" sz="3600" dirty="0"/>
          </a:p>
        </p:txBody>
      </p:sp>
      <p:sp>
        <p:nvSpPr>
          <p:cNvPr id="5" name="Tekstvak 4"/>
          <p:cNvSpPr txBox="1"/>
          <p:nvPr/>
        </p:nvSpPr>
        <p:spPr>
          <a:xfrm>
            <a:off x="1089763" y="3922325"/>
            <a:ext cx="2372765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3600" dirty="0" smtClean="0"/>
              <a:t>oppassen</a:t>
            </a:r>
            <a:endParaRPr lang="nl-NL" sz="3600" dirty="0"/>
          </a:p>
        </p:txBody>
      </p:sp>
      <p:sp>
        <p:nvSpPr>
          <p:cNvPr id="6" name="Tekstvak 5"/>
          <p:cNvSpPr txBox="1"/>
          <p:nvPr/>
        </p:nvSpPr>
        <p:spPr>
          <a:xfrm>
            <a:off x="4806560" y="2802869"/>
            <a:ext cx="2565126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3600" dirty="0" smtClean="0"/>
              <a:t>ophouden</a:t>
            </a:r>
            <a:endParaRPr lang="nl-NL" sz="3600" dirty="0"/>
          </a:p>
        </p:txBody>
      </p:sp>
      <p:sp>
        <p:nvSpPr>
          <p:cNvPr id="7" name="Tekstvak 6"/>
          <p:cNvSpPr txBox="1"/>
          <p:nvPr/>
        </p:nvSpPr>
        <p:spPr>
          <a:xfrm>
            <a:off x="8082901" y="2718323"/>
            <a:ext cx="2932213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3600" dirty="0"/>
              <a:t>d</a:t>
            </a:r>
            <a:r>
              <a:rPr lang="nl-NL" sz="3600" dirty="0" smtClean="0"/>
              <a:t>e </a:t>
            </a:r>
            <a:r>
              <a:rPr lang="nl-NL" sz="3600" dirty="0" smtClean="0"/>
              <a:t>machine</a:t>
            </a:r>
            <a:endParaRPr lang="nl-NL" sz="3600" dirty="0"/>
          </a:p>
        </p:txBody>
      </p:sp>
      <p:sp>
        <p:nvSpPr>
          <p:cNvPr id="8" name="Tekstvak 7"/>
          <p:cNvSpPr txBox="1"/>
          <p:nvPr/>
        </p:nvSpPr>
        <p:spPr>
          <a:xfrm>
            <a:off x="4522925" y="4167974"/>
            <a:ext cx="2860078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3600" dirty="0"/>
              <a:t>h</a:t>
            </a:r>
            <a:r>
              <a:rPr lang="nl-NL" sz="3600" dirty="0" smtClean="0"/>
              <a:t>et product</a:t>
            </a:r>
            <a:endParaRPr lang="nl-NL" sz="3600" dirty="0"/>
          </a:p>
        </p:txBody>
      </p:sp>
      <p:sp>
        <p:nvSpPr>
          <p:cNvPr id="9" name="Tekstvak 8"/>
          <p:cNvSpPr txBox="1"/>
          <p:nvPr/>
        </p:nvSpPr>
        <p:spPr>
          <a:xfrm>
            <a:off x="1751012" y="5476376"/>
            <a:ext cx="2515432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3600" dirty="0"/>
              <a:t>d</a:t>
            </a:r>
            <a:r>
              <a:rPr lang="nl-NL" sz="3600" dirty="0" smtClean="0"/>
              <a:t>e </a:t>
            </a:r>
            <a:r>
              <a:rPr lang="nl-NL" sz="3600" dirty="0" smtClean="0"/>
              <a:t>wekker</a:t>
            </a:r>
            <a:endParaRPr lang="nl-NL" sz="3600" dirty="0"/>
          </a:p>
        </p:txBody>
      </p:sp>
      <p:sp>
        <p:nvSpPr>
          <p:cNvPr id="10" name="Tekstvak 9"/>
          <p:cNvSpPr txBox="1"/>
          <p:nvPr/>
        </p:nvSpPr>
        <p:spPr>
          <a:xfrm>
            <a:off x="8082901" y="3967781"/>
            <a:ext cx="2451312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3600" dirty="0" smtClean="0"/>
              <a:t>weghalen</a:t>
            </a:r>
            <a:endParaRPr lang="nl-NL" sz="3600" dirty="0"/>
          </a:p>
        </p:txBody>
      </p:sp>
      <p:sp>
        <p:nvSpPr>
          <p:cNvPr id="11" name="Tekstvak 10"/>
          <p:cNvSpPr txBox="1"/>
          <p:nvPr/>
        </p:nvSpPr>
        <p:spPr>
          <a:xfrm>
            <a:off x="7579558" y="5451449"/>
            <a:ext cx="2856872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3600" dirty="0" smtClean="0"/>
              <a:t>vasthouden</a:t>
            </a:r>
            <a:endParaRPr lang="nl-NL" sz="3600" dirty="0"/>
          </a:p>
        </p:txBody>
      </p:sp>
      <p:sp>
        <p:nvSpPr>
          <p:cNvPr id="12" name="Tekstvak 11"/>
          <p:cNvSpPr txBox="1"/>
          <p:nvPr/>
        </p:nvSpPr>
        <p:spPr>
          <a:xfrm>
            <a:off x="5062239" y="5451448"/>
            <a:ext cx="2053767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3600" dirty="0" smtClean="0"/>
              <a:t>uitrusten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384535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weghalen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5917786" y="3159858"/>
            <a:ext cx="5129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Je neemt iets ergens vandaan.</a:t>
            </a:r>
            <a:endParaRPr lang="nl-NL" sz="2400" dirty="0" smtClean="0"/>
          </a:p>
        </p:txBody>
      </p:sp>
      <p:pic>
        <p:nvPicPr>
          <p:cNvPr id="6" name="Tijdelijke aanduiding voor inhou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815" y="2803850"/>
            <a:ext cx="3328479" cy="248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08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wekker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2498650"/>
            <a:ext cx="4335437" cy="2869142"/>
          </a:xfrm>
        </p:spPr>
      </p:pic>
      <p:sp>
        <p:nvSpPr>
          <p:cNvPr id="5" name="Tekstvak 4"/>
          <p:cNvSpPr txBox="1"/>
          <p:nvPr/>
        </p:nvSpPr>
        <p:spPr>
          <a:xfrm>
            <a:off x="5943600" y="2514600"/>
            <a:ext cx="49299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Dit apparaat zorgt ervoor dat je wakker wordt.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364016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897228"/>
          </a:xfrm>
        </p:spPr>
        <p:txBody>
          <a:bodyPr/>
          <a:lstStyle/>
          <a:p>
            <a:r>
              <a:rPr lang="nl-NL" dirty="0" smtClean="0"/>
              <a:t>Thema werken: werken in de fabriek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24603" y="2025732"/>
            <a:ext cx="2722808" cy="3124201"/>
          </a:xfrm>
        </p:spPr>
        <p:txBody>
          <a:bodyPr/>
          <a:lstStyle/>
          <a:p>
            <a:r>
              <a:rPr lang="nl-NL" dirty="0" smtClean="0"/>
              <a:t>Hoe komt een colafles in de winkel?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/>
          <a:srcRect l="3800" t="4417" r="3862" b="13886"/>
          <a:stretch/>
        </p:blipFill>
        <p:spPr>
          <a:xfrm>
            <a:off x="1258785" y="1628023"/>
            <a:ext cx="6555179" cy="463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08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fabriek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992" y="2278748"/>
            <a:ext cx="4122322" cy="3091742"/>
          </a:xfrm>
        </p:spPr>
      </p:pic>
      <p:sp>
        <p:nvSpPr>
          <p:cNvPr id="5" name="Tekstvak 4"/>
          <p:cNvSpPr txBox="1"/>
          <p:nvPr/>
        </p:nvSpPr>
        <p:spPr>
          <a:xfrm>
            <a:off x="6593983" y="2947456"/>
            <a:ext cx="51752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Een groot gebouw met machines. Hier worden producten gemaakt.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351584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</a:t>
            </a:r>
            <a:r>
              <a:rPr lang="nl-NL" dirty="0" smtClean="0"/>
              <a:t>machine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5917786" y="2477277"/>
            <a:ext cx="51296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Een apparaat om producten te maken.</a:t>
            </a:r>
          </a:p>
          <a:p>
            <a:endParaRPr lang="nl-NL" sz="2400" dirty="0"/>
          </a:p>
          <a:p>
            <a:r>
              <a:rPr lang="nl-NL" sz="2400" dirty="0" smtClean="0"/>
              <a:t>Dit werkt vaak sneller en beter dan wanneer mensen het product maken.</a:t>
            </a:r>
            <a:endParaRPr lang="nl-NL" sz="2400" dirty="0" smtClean="0"/>
          </a:p>
        </p:txBody>
      </p:sp>
      <p:pic>
        <p:nvPicPr>
          <p:cNvPr id="6" name="Tijdelijke aanduiding voor inhou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2514600"/>
            <a:ext cx="3787729" cy="248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84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ophouden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559" y="2714602"/>
            <a:ext cx="2906112" cy="2650374"/>
          </a:xfrm>
        </p:spPr>
      </p:pic>
      <p:sp>
        <p:nvSpPr>
          <p:cNvPr id="5" name="Tekstvak 4"/>
          <p:cNvSpPr txBox="1"/>
          <p:nvPr/>
        </p:nvSpPr>
        <p:spPr>
          <a:xfrm>
            <a:off x="6417002" y="3163594"/>
            <a:ext cx="4250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Stoppen.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201936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oppassen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5740805" y="2978722"/>
            <a:ext cx="51296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Opletten.</a:t>
            </a:r>
          </a:p>
          <a:p>
            <a:endParaRPr lang="nl-NL" sz="2400" dirty="0"/>
          </a:p>
          <a:p>
            <a:r>
              <a:rPr lang="nl-NL" sz="2400" dirty="0" smtClean="0"/>
              <a:t>Op de praatplaat moet Elise opletten dat ze niet te dicht bij de machine komt. Want dat is gevaarlijk.</a:t>
            </a:r>
          </a:p>
          <a:p>
            <a:endParaRPr lang="nl-NL" sz="2400" dirty="0"/>
          </a:p>
        </p:txBody>
      </p:sp>
      <p:pic>
        <p:nvPicPr>
          <p:cNvPr id="6" name="Tijdelijke aanduiding voor inhou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292" y="2757478"/>
            <a:ext cx="2756713" cy="275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37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product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251" y="2278748"/>
            <a:ext cx="4103804" cy="3091742"/>
          </a:xfrm>
        </p:spPr>
      </p:pic>
      <p:sp>
        <p:nvSpPr>
          <p:cNvPr id="5" name="Tekstvak 4"/>
          <p:cNvSpPr txBox="1"/>
          <p:nvPr/>
        </p:nvSpPr>
        <p:spPr>
          <a:xfrm>
            <a:off x="6238568" y="2041846"/>
            <a:ext cx="542740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In de fabriek op de praatplaat wordt cola gemaakt. Cola is een …….</a:t>
            </a:r>
          </a:p>
          <a:p>
            <a:r>
              <a:rPr lang="nl-NL" sz="3200" dirty="0" smtClean="0"/>
              <a:t>Wat wordt er gemaakt in een autofabriek? En in een schoenenfabriek?</a:t>
            </a:r>
            <a:endParaRPr lang="nl-NL" sz="3200" dirty="0" smtClean="0"/>
          </a:p>
          <a:p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89998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uitrusten</a:t>
            </a:r>
            <a:endParaRPr lang="nl-NL" dirty="0"/>
          </a:p>
        </p:txBody>
      </p:sp>
      <p:pic>
        <p:nvPicPr>
          <p:cNvPr id="6" name="Tijdelijke aanduiding voor inhou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000" y="2803850"/>
            <a:ext cx="3322108" cy="2489367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5785049" y="3633034"/>
            <a:ext cx="5129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Dit doe je als je erg moe bent. Je gaat dan ergens zitten of liggen.</a:t>
            </a:r>
            <a:endParaRPr lang="nl-NL" sz="2400" dirty="0" smtClean="0"/>
          </a:p>
        </p:txBody>
      </p:sp>
    </p:spTree>
    <p:extLst>
      <p:ext uri="{BB962C8B-B14F-4D97-AF65-F5344CB8AC3E}">
        <p14:creationId xmlns:p14="http://schemas.microsoft.com/office/powerpoint/2010/main" val="61587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vasthouden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2489521"/>
            <a:ext cx="4335437" cy="2887401"/>
          </a:xfrm>
        </p:spPr>
      </p:pic>
      <p:sp>
        <p:nvSpPr>
          <p:cNvPr id="5" name="Tekstvak 4"/>
          <p:cNvSpPr txBox="1"/>
          <p:nvPr/>
        </p:nvSpPr>
        <p:spPr>
          <a:xfrm>
            <a:off x="5943600" y="2514600"/>
            <a:ext cx="49299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Op de praatplaat houdt de man naast Elise de doos vast.</a:t>
            </a:r>
          </a:p>
          <a:p>
            <a:r>
              <a:rPr lang="nl-NL" sz="3600" dirty="0" smtClean="0"/>
              <a:t>Producten kun je v………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124123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A9E023"/>
      </a:accent1>
      <a:accent2>
        <a:srgbClr val="1FCDB6"/>
      </a:accent2>
      <a:accent3>
        <a:srgbClr val="5F99C9"/>
      </a:accent3>
      <a:accent4>
        <a:srgbClr val="AE65D1"/>
      </a:accent4>
      <a:accent5>
        <a:srgbClr val="D06423"/>
      </a:accent5>
      <a:accent6>
        <a:srgbClr val="DCAB11"/>
      </a:accent6>
      <a:hlink>
        <a:srgbClr val="ADE133"/>
      </a:hlink>
      <a:folHlink>
        <a:srgbClr val="C2EA6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1FEE2289-88FB-467C-9C9A-54F3C85768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TC103457485[[fn=Mesh]]</Template>
  <TotalTime>201</TotalTime>
  <Words>185</Words>
  <Application>Microsoft Office PowerPoint</Application>
  <PresentationFormat>Breedbeeld</PresentationFormat>
  <Paragraphs>38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4" baseType="lpstr">
      <vt:lpstr>Arial</vt:lpstr>
      <vt:lpstr>Century Gothic</vt:lpstr>
      <vt:lpstr>Mesh</vt:lpstr>
      <vt:lpstr>Woordenschat les 1.2</vt:lpstr>
      <vt:lpstr>Thema werken: werken in de fabriek</vt:lpstr>
      <vt:lpstr>De fabriek</vt:lpstr>
      <vt:lpstr>De machine</vt:lpstr>
      <vt:lpstr>ophouden</vt:lpstr>
      <vt:lpstr>oppassen</vt:lpstr>
      <vt:lpstr>Het product</vt:lpstr>
      <vt:lpstr>uitrusten</vt:lpstr>
      <vt:lpstr>vasthouden</vt:lpstr>
      <vt:lpstr>weghalen</vt:lpstr>
      <vt:lpstr>De wekker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Woordenschat les 1.1</dc:title>
  <dc:creator>D. Mutter</dc:creator>
  <cp:lastModifiedBy>D. Mutter</cp:lastModifiedBy>
  <cp:revision>11</cp:revision>
  <dcterms:created xsi:type="dcterms:W3CDTF">2014-06-25T08:40:09Z</dcterms:created>
  <dcterms:modified xsi:type="dcterms:W3CDTF">2014-06-30T10:39:24Z</dcterms:modified>
</cp:coreProperties>
</file>