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922985"/>
          </a:xfrm>
        </p:spPr>
        <p:txBody>
          <a:bodyPr/>
          <a:lstStyle/>
          <a:p>
            <a:r>
              <a:rPr lang="nl-NL" dirty="0" smtClean="0"/>
              <a:t>Woordenschat les 1.3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1413456"/>
            <a:ext cx="8676222" cy="994893"/>
          </a:xfrm>
        </p:spPr>
        <p:txBody>
          <a:bodyPr/>
          <a:lstStyle/>
          <a:p>
            <a:r>
              <a:rPr lang="nl-NL" dirty="0" smtClean="0"/>
              <a:t>Thema werken</a:t>
            </a:r>
          </a:p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00767" y="2565873"/>
            <a:ext cx="214834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akker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>
            <a:off x="1089763" y="3922325"/>
            <a:ext cx="215315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oprapen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4806560" y="2802869"/>
            <a:ext cx="213712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besturen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>
            <a:off x="8082901" y="2718323"/>
            <a:ext cx="321594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landbouw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3643148" y="4363720"/>
            <a:ext cx="191911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plukken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629331" y="5451447"/>
            <a:ext cx="39693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de vrachtwagen</a:t>
            </a:r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>
            <a:off x="9509574" y="3967781"/>
            <a:ext cx="178927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graven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8082901" y="5217239"/>
            <a:ext cx="294824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het werktuig</a:t>
            </a:r>
            <a:endParaRPr lang="nl-NL" sz="3600" dirty="0"/>
          </a:p>
        </p:txBody>
      </p:sp>
      <p:sp>
        <p:nvSpPr>
          <p:cNvPr id="12" name="Tekstvak 11"/>
          <p:cNvSpPr txBox="1"/>
          <p:nvPr/>
        </p:nvSpPr>
        <p:spPr>
          <a:xfrm>
            <a:off x="5783627" y="5549696"/>
            <a:ext cx="158889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zagen</a:t>
            </a:r>
            <a:endParaRPr lang="nl-NL" sz="3600" dirty="0"/>
          </a:p>
        </p:txBody>
      </p:sp>
      <p:sp>
        <p:nvSpPr>
          <p:cNvPr id="13" name="Tekstvak 12"/>
          <p:cNvSpPr txBox="1"/>
          <p:nvPr/>
        </p:nvSpPr>
        <p:spPr>
          <a:xfrm>
            <a:off x="6089123" y="3887784"/>
            <a:ext cx="2932213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de machine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453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oprapen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10" y="2489521"/>
            <a:ext cx="2872043" cy="2887401"/>
          </a:xfrm>
        </p:spPr>
      </p:pic>
      <p:sp>
        <p:nvSpPr>
          <p:cNvPr id="5" name="Tekstvak 4"/>
          <p:cNvSpPr txBox="1"/>
          <p:nvPr/>
        </p:nvSpPr>
        <p:spPr>
          <a:xfrm>
            <a:off x="5853448" y="2810814"/>
            <a:ext cx="4929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Iets wat op de grond gevallen is, oppakken.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412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Besturen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3159858"/>
            <a:ext cx="512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Dat is een ander woord voor rijden in bijvoorbeeld een auto.</a:t>
            </a:r>
          </a:p>
          <a:p>
            <a:endParaRPr lang="nl-NL" sz="2400" dirty="0"/>
          </a:p>
          <a:p>
            <a:r>
              <a:rPr lang="nl-NL" sz="2400" dirty="0" smtClean="0"/>
              <a:t>Rijden en een stuur vasthouden.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84" y="2699890"/>
            <a:ext cx="4064861" cy="269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De vrachtwagen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688951"/>
            <a:ext cx="4335437" cy="2488540"/>
          </a:xfrm>
        </p:spPr>
      </p:pic>
      <p:sp>
        <p:nvSpPr>
          <p:cNvPr id="5" name="Tekstvak 4"/>
          <p:cNvSpPr txBox="1"/>
          <p:nvPr/>
        </p:nvSpPr>
        <p:spPr>
          <a:xfrm>
            <a:off x="5943600" y="2823693"/>
            <a:ext cx="4929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Grote auto met veel ruimte om spullen te vervoeren.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6401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/>
          <a:lstStyle/>
          <a:p>
            <a:pPr algn="ctr"/>
            <a:r>
              <a:rPr lang="nl-NL" dirty="0" smtClean="0"/>
              <a:t>Thema werken: werken op het land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1845" t="9375" r="11341" b="19254"/>
          <a:stretch/>
        </p:blipFill>
        <p:spPr>
          <a:xfrm>
            <a:off x="2790773" y="1506828"/>
            <a:ext cx="6607278" cy="46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machine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2477277"/>
            <a:ext cx="5129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Een apparaat om producten te maken.</a:t>
            </a:r>
          </a:p>
          <a:p>
            <a:endParaRPr lang="nl-NL" sz="2400" dirty="0"/>
          </a:p>
          <a:p>
            <a:r>
              <a:rPr lang="nl-NL" sz="2400" dirty="0" smtClean="0"/>
              <a:t>Dit werkt vaak sneller en beter dan wanneer mensen het product maken.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14600"/>
            <a:ext cx="3787729" cy="24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92" y="2278748"/>
            <a:ext cx="4122322" cy="3091741"/>
          </a:xfrm>
        </p:spPr>
      </p:pic>
      <p:sp>
        <p:nvSpPr>
          <p:cNvPr id="5" name="Tekstvak 4"/>
          <p:cNvSpPr txBox="1"/>
          <p:nvPr/>
        </p:nvSpPr>
        <p:spPr>
          <a:xfrm>
            <a:off x="6593983" y="2947456"/>
            <a:ext cx="51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Iets met een zaag in stukken delen.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158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Graven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2477277"/>
            <a:ext cx="512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Een gat in de grond maken, door aarde weg te halen.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31" y="2514600"/>
            <a:ext cx="3320893" cy="24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werktuig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4" y="2642156"/>
            <a:ext cx="4197097" cy="2795266"/>
          </a:xfrm>
        </p:spPr>
      </p:pic>
      <p:sp>
        <p:nvSpPr>
          <p:cNvPr id="5" name="Tekstvak 4"/>
          <p:cNvSpPr txBox="1"/>
          <p:nvPr/>
        </p:nvSpPr>
        <p:spPr>
          <a:xfrm>
            <a:off x="5576344" y="2331629"/>
            <a:ext cx="5927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groot soort gereedschap.</a:t>
            </a:r>
          </a:p>
          <a:p>
            <a:endParaRPr lang="nl-NL" sz="3600" dirty="0"/>
          </a:p>
          <a:p>
            <a:r>
              <a:rPr lang="nl-NL" sz="3600" dirty="0" smtClean="0"/>
              <a:t>Voorbeelden hiervan zijn: een graafmachine en een zaagmachine.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193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akker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665221" y="2514600"/>
            <a:ext cx="5771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stuk land.</a:t>
            </a:r>
          </a:p>
          <a:p>
            <a:r>
              <a:rPr lang="nl-NL" sz="3200" dirty="0" smtClean="0"/>
              <a:t>Boeren laten er bijvoorbeeld aardappelen of graan op groeien.</a:t>
            </a:r>
          </a:p>
          <a:p>
            <a:endParaRPr lang="nl-NL" sz="2400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63" y="2514600"/>
            <a:ext cx="4026994" cy="26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landbouw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50" y="2278748"/>
            <a:ext cx="3852006" cy="3091742"/>
          </a:xfrm>
        </p:spPr>
      </p:pic>
      <p:sp>
        <p:nvSpPr>
          <p:cNvPr id="5" name="Tekstvak 4"/>
          <p:cNvSpPr txBox="1"/>
          <p:nvPr/>
        </p:nvSpPr>
        <p:spPr>
          <a:xfrm>
            <a:off x="6094412" y="2514600"/>
            <a:ext cx="5427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Het werk wat boeren op de akker doen. Hier verdienen boeren hun geld mee.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999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plukken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20" y="2199476"/>
            <a:ext cx="3467116" cy="346711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15343" y="3271314"/>
            <a:ext cx="5129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Iets van een boom of struik afhalen.</a:t>
            </a:r>
          </a:p>
        </p:txBody>
      </p:sp>
    </p:spTree>
    <p:extLst>
      <p:ext uri="{BB962C8B-B14F-4D97-AF65-F5344CB8AC3E}">
        <p14:creationId xmlns:p14="http://schemas.microsoft.com/office/powerpoint/2010/main" val="6158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222</TotalTime>
  <Words>181</Words>
  <Application>Microsoft Office PowerPoint</Application>
  <PresentationFormat>Breedbeeld</PresentationFormat>
  <Paragraphs>41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Woordenschat les 1.3</vt:lpstr>
      <vt:lpstr>Thema werken: werken op het land</vt:lpstr>
      <vt:lpstr>De machine</vt:lpstr>
      <vt:lpstr>zagen</vt:lpstr>
      <vt:lpstr>Graven</vt:lpstr>
      <vt:lpstr>Het werktuig</vt:lpstr>
      <vt:lpstr>De akker</vt:lpstr>
      <vt:lpstr>De landbouw</vt:lpstr>
      <vt:lpstr>plukken</vt:lpstr>
      <vt:lpstr>oprapen</vt:lpstr>
      <vt:lpstr>Besturen</vt:lpstr>
      <vt:lpstr>De vrachtwagen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les 1.1</dc:title>
  <dc:creator>D. Mutter</dc:creator>
  <cp:lastModifiedBy>D. Mutter</cp:lastModifiedBy>
  <cp:revision>15</cp:revision>
  <dcterms:created xsi:type="dcterms:W3CDTF">2014-06-25T08:40:09Z</dcterms:created>
  <dcterms:modified xsi:type="dcterms:W3CDTF">2014-07-08T06:49:45Z</dcterms:modified>
</cp:coreProperties>
</file>