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922985"/>
          </a:xfrm>
        </p:spPr>
        <p:txBody>
          <a:bodyPr/>
          <a:lstStyle/>
          <a:p>
            <a:r>
              <a:rPr lang="nl-NL" dirty="0" smtClean="0"/>
              <a:t>Woordenschat les 1.4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1413456"/>
            <a:ext cx="8676222" cy="994893"/>
          </a:xfrm>
        </p:spPr>
        <p:txBody>
          <a:bodyPr/>
          <a:lstStyle/>
          <a:p>
            <a:r>
              <a:rPr lang="nl-NL" dirty="0" smtClean="0"/>
              <a:t>Thema werken</a:t>
            </a:r>
          </a:p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00767" y="2565873"/>
            <a:ext cx="298671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oplossing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>
            <a:off x="2962808" y="4047657"/>
            <a:ext cx="202651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optellen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4806560" y="2802869"/>
            <a:ext cx="209544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oefenen</a:t>
            </a:r>
            <a:endParaRPr lang="nl-NL" sz="3600" dirty="0"/>
          </a:p>
        </p:txBody>
      </p:sp>
      <p:sp>
        <p:nvSpPr>
          <p:cNvPr id="7" name="Tekstvak 6"/>
          <p:cNvSpPr txBox="1"/>
          <p:nvPr/>
        </p:nvSpPr>
        <p:spPr>
          <a:xfrm>
            <a:off x="8082901" y="2718323"/>
            <a:ext cx="288252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doorwerken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6425467" y="3883492"/>
            <a:ext cx="267252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verbeteren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629331" y="5451447"/>
            <a:ext cx="294343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de oefening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>
            <a:off x="8082901" y="5217239"/>
            <a:ext cx="294183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het huiswerk</a:t>
            </a:r>
            <a:endParaRPr lang="nl-NL" sz="3600" dirty="0"/>
          </a:p>
        </p:txBody>
      </p:sp>
      <p:sp>
        <p:nvSpPr>
          <p:cNvPr id="12" name="Tekstvak 11"/>
          <p:cNvSpPr txBox="1"/>
          <p:nvPr/>
        </p:nvSpPr>
        <p:spPr>
          <a:xfrm>
            <a:off x="4806560" y="5451446"/>
            <a:ext cx="216758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verkeerd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8453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verkeerd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3159858"/>
            <a:ext cx="512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Als je iets fout hebt gedaan.</a:t>
            </a:r>
            <a:endParaRPr lang="nl-NL" sz="2400" dirty="0" smtClean="0"/>
          </a:p>
        </p:txBody>
      </p:sp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73" y="2617631"/>
            <a:ext cx="3322108" cy="22165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00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/>
          <a:lstStyle/>
          <a:p>
            <a:r>
              <a:rPr lang="nl-NL" dirty="0" smtClean="0"/>
              <a:t>Thema werken: werken op school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1845" t="9375" r="11341" b="18650"/>
          <a:stretch/>
        </p:blipFill>
        <p:spPr>
          <a:xfrm>
            <a:off x="969655" y="1636155"/>
            <a:ext cx="6445046" cy="452929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107498" y="3168203"/>
            <a:ext cx="3110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Groep 5 is aan het rekenen.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340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doorwerken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96" y="2255965"/>
            <a:ext cx="2465158" cy="3697738"/>
          </a:xfrm>
        </p:spPr>
      </p:pic>
      <p:sp>
        <p:nvSpPr>
          <p:cNvPr id="5" name="Tekstvak 4"/>
          <p:cNvSpPr txBox="1"/>
          <p:nvPr/>
        </p:nvSpPr>
        <p:spPr>
          <a:xfrm>
            <a:off x="5872181" y="2537383"/>
            <a:ext cx="5175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Verder werken.</a:t>
            </a:r>
          </a:p>
          <a:p>
            <a:endParaRPr lang="nl-NL" sz="3600" dirty="0"/>
          </a:p>
          <a:p>
            <a:r>
              <a:rPr lang="nl-NL" sz="3600" dirty="0" smtClean="0"/>
              <a:t>Je gaat aan het werk en doet je best om je werk af te krijgen.</a:t>
            </a: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5158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huiswerk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788997" y="3031069"/>
            <a:ext cx="512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Schoolwerk dat je thuis doet.</a:t>
            </a:r>
            <a:endParaRPr lang="nl-NL" sz="3600" dirty="0" smtClean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96" y="2514600"/>
            <a:ext cx="3735762" cy="24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7" y="2514600"/>
            <a:ext cx="3719737" cy="2860064"/>
          </a:xfrm>
        </p:spPr>
      </p:pic>
      <p:sp>
        <p:nvSpPr>
          <p:cNvPr id="5" name="Tekstvak 4"/>
          <p:cNvSpPr txBox="1"/>
          <p:nvPr/>
        </p:nvSpPr>
        <p:spPr>
          <a:xfrm>
            <a:off x="6185182" y="2885627"/>
            <a:ext cx="4250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Dit doe je om iets te leren. Je doet de oefening steeds opnieuw.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0193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oefening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740805" y="2978722"/>
            <a:ext cx="512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Een opdracht die je krijgt om iets te leren.</a:t>
            </a:r>
            <a:endParaRPr lang="nl-NL" sz="3600" dirty="0" smtClean="0"/>
          </a:p>
          <a:p>
            <a:endParaRPr lang="nl-NL" sz="2400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24" y="2272679"/>
            <a:ext cx="2634433" cy="38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oplossing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82" y="2278748"/>
            <a:ext cx="3091742" cy="3091742"/>
          </a:xfrm>
        </p:spPr>
      </p:pic>
      <p:sp>
        <p:nvSpPr>
          <p:cNvPr id="5" name="Tekstvak 4"/>
          <p:cNvSpPr txBox="1"/>
          <p:nvPr/>
        </p:nvSpPr>
        <p:spPr>
          <a:xfrm>
            <a:off x="6094412" y="2793567"/>
            <a:ext cx="5427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antwoord op een vraag of probleem noem je een ……… ?</a:t>
            </a:r>
            <a:endParaRPr lang="nl-NL" sz="3200" dirty="0" smtClean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999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optellen</a:t>
            </a: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00" y="2940234"/>
            <a:ext cx="3322108" cy="2216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kstvak 6"/>
          <p:cNvSpPr txBox="1"/>
          <p:nvPr/>
        </p:nvSpPr>
        <p:spPr>
          <a:xfrm>
            <a:off x="5475956" y="2771260"/>
            <a:ext cx="6076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Als je twee of meer getallen bij elkaar optelt, dan ben je aan het ……..?</a:t>
            </a:r>
          </a:p>
          <a:p>
            <a:endParaRPr lang="nl-NL" sz="3200" dirty="0"/>
          </a:p>
          <a:p>
            <a:r>
              <a:rPr lang="nl-NL" sz="3200" dirty="0" smtClean="0"/>
              <a:t>12+5=</a:t>
            </a: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6158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verbeteren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789148"/>
            <a:ext cx="4335437" cy="2288147"/>
          </a:xfrm>
        </p:spPr>
      </p:pic>
      <p:sp>
        <p:nvSpPr>
          <p:cNvPr id="5" name="Tekstvak 4"/>
          <p:cNvSpPr txBox="1"/>
          <p:nvPr/>
        </p:nvSpPr>
        <p:spPr>
          <a:xfrm>
            <a:off x="5892084" y="2789148"/>
            <a:ext cx="4929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Dit doe je als je een fout hebt gemaakt, omdat je </a:t>
            </a:r>
            <a:r>
              <a:rPr lang="nl-NL" sz="3600" dirty="0" smtClean="0"/>
              <a:t>het zo goed mogelijk wilt doen.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412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229</TotalTime>
  <Words>153</Words>
  <Application>Microsoft Office PowerPoint</Application>
  <PresentationFormat>Breedbeeld</PresentationFormat>
  <Paragraphs>33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Woordenschat les 1.4</vt:lpstr>
      <vt:lpstr>Thema werken: werken op school</vt:lpstr>
      <vt:lpstr>doorwerken</vt:lpstr>
      <vt:lpstr>Het huiswerk</vt:lpstr>
      <vt:lpstr>oefenen</vt:lpstr>
      <vt:lpstr>De oefening</vt:lpstr>
      <vt:lpstr>De oplossing</vt:lpstr>
      <vt:lpstr>optellen</vt:lpstr>
      <vt:lpstr>verbeteren</vt:lpstr>
      <vt:lpstr>verkeerd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les 1.1</dc:title>
  <dc:creator>D. Mutter</dc:creator>
  <cp:lastModifiedBy>D. Mutter</cp:lastModifiedBy>
  <cp:revision>16</cp:revision>
  <dcterms:created xsi:type="dcterms:W3CDTF">2014-06-25T08:40:09Z</dcterms:created>
  <dcterms:modified xsi:type="dcterms:W3CDTF">2014-07-02T07:40:11Z</dcterms:modified>
</cp:coreProperties>
</file>