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7" r:id="rId4"/>
    <p:sldId id="268" r:id="rId5"/>
    <p:sldId id="269" r:id="rId6"/>
    <p:sldId id="270" r:id="rId7"/>
    <p:sldId id="266" r:id="rId8"/>
    <p:sldId id="259" r:id="rId9"/>
    <p:sldId id="258" r:id="rId10"/>
    <p:sldId id="260" r:id="rId11"/>
    <p:sldId id="261" r:id="rId12"/>
    <p:sldId id="262" r:id="rId13"/>
    <p:sldId id="263" r:id="rId14"/>
    <p:sldId id="264" r:id="rId15"/>
    <p:sldId id="26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922985"/>
          </a:xfrm>
        </p:spPr>
        <p:txBody>
          <a:bodyPr/>
          <a:lstStyle/>
          <a:p>
            <a:r>
              <a:rPr lang="nl-NL" dirty="0" smtClean="0"/>
              <a:t>Woordenschat les 1.5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751012" y="1413456"/>
            <a:ext cx="8676222" cy="994893"/>
          </a:xfrm>
        </p:spPr>
        <p:txBody>
          <a:bodyPr/>
          <a:lstStyle/>
          <a:p>
            <a:r>
              <a:rPr lang="nl-NL" dirty="0" smtClean="0"/>
              <a:t>Thema werken</a:t>
            </a:r>
          </a:p>
          <a:p>
            <a:r>
              <a:rPr lang="nl-NL" dirty="0" smtClean="0"/>
              <a:t>De woorden die je vandaag leert: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534753" y="2643867"/>
            <a:ext cx="3132589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3600" dirty="0"/>
              <a:t>d</a:t>
            </a:r>
            <a:r>
              <a:rPr lang="nl-NL" sz="3600" dirty="0" smtClean="0"/>
              <a:t>e apotheek</a:t>
            </a:r>
            <a:endParaRPr lang="nl-NL" sz="3600" dirty="0"/>
          </a:p>
        </p:txBody>
      </p:sp>
      <p:sp>
        <p:nvSpPr>
          <p:cNvPr id="5" name="Tekstvak 4"/>
          <p:cNvSpPr txBox="1"/>
          <p:nvPr/>
        </p:nvSpPr>
        <p:spPr>
          <a:xfrm>
            <a:off x="1180206" y="4585719"/>
            <a:ext cx="3012363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3600" dirty="0"/>
              <a:t>d</a:t>
            </a:r>
            <a:r>
              <a:rPr lang="nl-NL" sz="3600" dirty="0" smtClean="0"/>
              <a:t>e bezoeker</a:t>
            </a:r>
            <a:endParaRPr lang="nl-NL" sz="3600" dirty="0"/>
          </a:p>
        </p:txBody>
      </p:sp>
      <p:sp>
        <p:nvSpPr>
          <p:cNvPr id="6" name="Tekstvak 5"/>
          <p:cNvSpPr txBox="1"/>
          <p:nvPr/>
        </p:nvSpPr>
        <p:spPr>
          <a:xfrm>
            <a:off x="3992234" y="2805129"/>
            <a:ext cx="2452916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3600" dirty="0"/>
              <a:t>h</a:t>
            </a:r>
            <a:r>
              <a:rPr lang="nl-NL" sz="3600" dirty="0" smtClean="0"/>
              <a:t>et bedrijf</a:t>
            </a:r>
            <a:endParaRPr lang="nl-NL" sz="3600" dirty="0"/>
          </a:p>
        </p:txBody>
      </p:sp>
      <p:sp>
        <p:nvSpPr>
          <p:cNvPr id="7" name="Tekstvak 6"/>
          <p:cNvSpPr txBox="1"/>
          <p:nvPr/>
        </p:nvSpPr>
        <p:spPr>
          <a:xfrm>
            <a:off x="8082901" y="2718323"/>
            <a:ext cx="2730235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3600" dirty="0" smtClean="0"/>
              <a:t>de camera</a:t>
            </a:r>
            <a:endParaRPr lang="nl-NL" sz="3600" dirty="0"/>
          </a:p>
        </p:txBody>
      </p:sp>
      <p:sp>
        <p:nvSpPr>
          <p:cNvPr id="8" name="Tekstvak 7"/>
          <p:cNvSpPr txBox="1"/>
          <p:nvPr/>
        </p:nvSpPr>
        <p:spPr>
          <a:xfrm>
            <a:off x="1011649" y="3614793"/>
            <a:ext cx="2271776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3600" dirty="0" smtClean="0"/>
              <a:t>hetzelfde</a:t>
            </a:r>
            <a:endParaRPr lang="nl-NL" sz="3600" dirty="0"/>
          </a:p>
        </p:txBody>
      </p:sp>
      <p:sp>
        <p:nvSpPr>
          <p:cNvPr id="9" name="Tekstvak 8"/>
          <p:cNvSpPr txBox="1"/>
          <p:nvPr/>
        </p:nvSpPr>
        <p:spPr>
          <a:xfrm>
            <a:off x="568159" y="5752536"/>
            <a:ext cx="3419526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3600" dirty="0" smtClean="0"/>
              <a:t>de supermarkt</a:t>
            </a:r>
            <a:endParaRPr lang="nl-NL" sz="3600" dirty="0"/>
          </a:p>
        </p:txBody>
      </p:sp>
      <p:sp>
        <p:nvSpPr>
          <p:cNvPr id="11" name="Tekstvak 10"/>
          <p:cNvSpPr txBox="1"/>
          <p:nvPr/>
        </p:nvSpPr>
        <p:spPr>
          <a:xfrm>
            <a:off x="8224569" y="5752536"/>
            <a:ext cx="2810385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3600" dirty="0" smtClean="0"/>
              <a:t>de telefoon</a:t>
            </a:r>
            <a:endParaRPr lang="nl-NL" sz="3600" dirty="0"/>
          </a:p>
        </p:txBody>
      </p:sp>
      <p:sp>
        <p:nvSpPr>
          <p:cNvPr id="12" name="Tekstvak 11"/>
          <p:cNvSpPr txBox="1"/>
          <p:nvPr/>
        </p:nvSpPr>
        <p:spPr>
          <a:xfrm>
            <a:off x="4806560" y="4701848"/>
            <a:ext cx="163859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3600" dirty="0" smtClean="0"/>
              <a:t>kosten</a:t>
            </a:r>
            <a:endParaRPr lang="nl-NL" sz="3600" dirty="0"/>
          </a:p>
        </p:txBody>
      </p:sp>
      <p:sp>
        <p:nvSpPr>
          <p:cNvPr id="13" name="Tekstvak 12"/>
          <p:cNvSpPr txBox="1"/>
          <p:nvPr/>
        </p:nvSpPr>
        <p:spPr>
          <a:xfrm>
            <a:off x="4840623" y="3651162"/>
            <a:ext cx="2860078" cy="6463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3600" dirty="0"/>
              <a:t>h</a:t>
            </a:r>
            <a:r>
              <a:rPr lang="nl-NL" sz="3600" dirty="0" smtClean="0"/>
              <a:t>et product</a:t>
            </a:r>
            <a:endParaRPr lang="nl-NL" sz="3600" dirty="0"/>
          </a:p>
        </p:txBody>
      </p:sp>
      <p:sp>
        <p:nvSpPr>
          <p:cNvPr id="14" name="Tekstvak 13"/>
          <p:cNvSpPr txBox="1"/>
          <p:nvPr/>
        </p:nvSpPr>
        <p:spPr>
          <a:xfrm>
            <a:off x="7326772" y="4721914"/>
            <a:ext cx="2941831" cy="6463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3600" dirty="0"/>
              <a:t>h</a:t>
            </a:r>
            <a:r>
              <a:rPr lang="nl-NL" sz="3600" dirty="0" smtClean="0"/>
              <a:t>et huiswerk</a:t>
            </a:r>
            <a:endParaRPr lang="nl-NL" sz="3600" dirty="0"/>
          </a:p>
        </p:txBody>
      </p:sp>
      <p:sp>
        <p:nvSpPr>
          <p:cNvPr id="15" name="Tekstvak 14"/>
          <p:cNvSpPr txBox="1"/>
          <p:nvPr/>
        </p:nvSpPr>
        <p:spPr>
          <a:xfrm>
            <a:off x="8224569" y="3765609"/>
            <a:ext cx="2932213" cy="6463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3600" dirty="0" smtClean="0"/>
              <a:t>d</a:t>
            </a:r>
            <a:r>
              <a:rPr lang="nl-NL" sz="3600" dirty="0" smtClean="0"/>
              <a:t>e machine</a:t>
            </a:r>
            <a:endParaRPr lang="nl-NL" sz="3600" dirty="0"/>
          </a:p>
        </p:txBody>
      </p:sp>
      <p:sp>
        <p:nvSpPr>
          <p:cNvPr id="16" name="Tekstvak 15"/>
          <p:cNvSpPr txBox="1"/>
          <p:nvPr/>
        </p:nvSpPr>
        <p:spPr>
          <a:xfrm>
            <a:off x="4514541" y="5752535"/>
            <a:ext cx="2467342" cy="6463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3600" dirty="0"/>
              <a:t>d</a:t>
            </a:r>
            <a:r>
              <a:rPr lang="nl-NL" sz="3600" dirty="0" smtClean="0"/>
              <a:t>e fabriek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384535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bezoeker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561" y="2050961"/>
            <a:ext cx="2647683" cy="3973078"/>
          </a:xfrm>
        </p:spPr>
      </p:pic>
      <p:sp>
        <p:nvSpPr>
          <p:cNvPr id="5" name="Tekstvak 4"/>
          <p:cNvSpPr txBox="1"/>
          <p:nvPr/>
        </p:nvSpPr>
        <p:spPr>
          <a:xfrm>
            <a:off x="6185182" y="2885627"/>
            <a:ext cx="42500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Iemand die ergens naartoe gaat.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201936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</a:t>
            </a:r>
            <a:r>
              <a:rPr lang="nl-NL" dirty="0" smtClean="0"/>
              <a:t>camera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5199893" y="2818611"/>
            <a:ext cx="55668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Dit apparaat maakt films in de supermarkt om te kijken bezoekers niet stelen.</a:t>
            </a:r>
            <a:endParaRPr lang="nl-NL" sz="3600" dirty="0" smtClean="0"/>
          </a:p>
          <a:p>
            <a:endParaRPr lang="nl-NL" sz="2400" dirty="0"/>
          </a:p>
        </p:txBody>
      </p:sp>
      <p:pic>
        <p:nvPicPr>
          <p:cNvPr id="6" name="Tijdelijke aanduiding voor inhou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324" y="2861834"/>
            <a:ext cx="2634433" cy="263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37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oplossing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282" y="2278748"/>
            <a:ext cx="3091742" cy="3091742"/>
          </a:xfrm>
        </p:spPr>
      </p:pic>
      <p:sp>
        <p:nvSpPr>
          <p:cNvPr id="5" name="Tekstvak 4"/>
          <p:cNvSpPr txBox="1"/>
          <p:nvPr/>
        </p:nvSpPr>
        <p:spPr>
          <a:xfrm>
            <a:off x="6094412" y="2793567"/>
            <a:ext cx="542740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Een antwoord op een vraag of probleem noem je een ……… ?</a:t>
            </a:r>
          </a:p>
          <a:p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89998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hetzelfde</a:t>
            </a:r>
            <a:endParaRPr lang="nl-NL" dirty="0"/>
          </a:p>
        </p:txBody>
      </p:sp>
      <p:pic>
        <p:nvPicPr>
          <p:cNvPr id="6" name="Tijdelijke aanduiding voor inhou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78" y="2514600"/>
            <a:ext cx="3298190" cy="32981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kstvak 6"/>
          <p:cNvSpPr txBox="1"/>
          <p:nvPr/>
        </p:nvSpPr>
        <p:spPr>
          <a:xfrm>
            <a:off x="5372925" y="3402325"/>
            <a:ext cx="60763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De colaflesjes lijken precies op elkaar. Ze zijn …………?</a:t>
            </a:r>
            <a:endParaRPr lang="nl-NL" sz="3200" dirty="0" smtClean="0"/>
          </a:p>
        </p:txBody>
      </p:sp>
    </p:spTree>
    <p:extLst>
      <p:ext uri="{BB962C8B-B14F-4D97-AF65-F5344CB8AC3E}">
        <p14:creationId xmlns:p14="http://schemas.microsoft.com/office/powerpoint/2010/main" val="61587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kosten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720" y="2789148"/>
            <a:ext cx="3440822" cy="2288147"/>
          </a:xfrm>
        </p:spPr>
      </p:pic>
      <p:sp>
        <p:nvSpPr>
          <p:cNvPr id="5" name="Tekstvak 4"/>
          <p:cNvSpPr txBox="1"/>
          <p:nvPr/>
        </p:nvSpPr>
        <p:spPr>
          <a:xfrm>
            <a:off x="5892084" y="2173328"/>
            <a:ext cx="49299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Wat je in de supermarkt betaalt voor iets.</a:t>
            </a:r>
            <a:endParaRPr lang="nl-NL" sz="3600" dirty="0"/>
          </a:p>
        </p:txBody>
      </p:sp>
      <p:sp>
        <p:nvSpPr>
          <p:cNvPr id="6" name="Tekstvak 5"/>
          <p:cNvSpPr txBox="1"/>
          <p:nvPr/>
        </p:nvSpPr>
        <p:spPr>
          <a:xfrm>
            <a:off x="5892084" y="4477130"/>
            <a:ext cx="4929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De pakken melk kosten hetzelfde.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124123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supermarkt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5917786" y="3159858"/>
            <a:ext cx="51296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Een winkel waar je producten kunt kopen.</a:t>
            </a:r>
          </a:p>
          <a:p>
            <a:r>
              <a:rPr lang="nl-NL" sz="2400" dirty="0" smtClean="0"/>
              <a:t>De producten pak je zelf en je doet ze in een mandje of in een winkelwagen.</a:t>
            </a:r>
            <a:endParaRPr lang="nl-NL" sz="2400" dirty="0" smtClean="0"/>
          </a:p>
        </p:txBody>
      </p:sp>
      <p:pic>
        <p:nvPicPr>
          <p:cNvPr id="7" name="Tijdelijke aanduiding voor inhou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238" y="2308538"/>
            <a:ext cx="3323948" cy="332394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9008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897228"/>
          </a:xfrm>
        </p:spPr>
        <p:txBody>
          <a:bodyPr/>
          <a:lstStyle/>
          <a:p>
            <a:r>
              <a:rPr lang="nl-NL" dirty="0" smtClean="0"/>
              <a:t>Thema werken: werken in de supermarkt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/>
          <a:srcRect l="8988" t="8935" r="33503" b="18613"/>
          <a:stretch/>
        </p:blipFill>
        <p:spPr>
          <a:xfrm>
            <a:off x="802230" y="1693262"/>
            <a:ext cx="6371303" cy="4512815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7572778" y="2426175"/>
            <a:ext cx="358032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In de </a:t>
            </a:r>
            <a:r>
              <a:rPr lang="nl-NL" sz="3200" dirty="0"/>
              <a:t>s</a:t>
            </a:r>
            <a:r>
              <a:rPr lang="nl-NL" sz="3200" dirty="0" smtClean="0"/>
              <a:t>upermarkt koop je producten. Deze producten worden in de fabriek gemaakt.</a:t>
            </a:r>
            <a:endParaRPr lang="nl-NL" sz="3200" dirty="0" smtClean="0"/>
          </a:p>
        </p:txBody>
      </p:sp>
    </p:spTree>
    <p:extLst>
      <p:ext uri="{BB962C8B-B14F-4D97-AF65-F5344CB8AC3E}">
        <p14:creationId xmlns:p14="http://schemas.microsoft.com/office/powerpoint/2010/main" val="373408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huiswerk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5788997" y="3031069"/>
            <a:ext cx="5129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Schoolwerk dat je thuis doet.</a:t>
            </a:r>
          </a:p>
        </p:txBody>
      </p:sp>
      <p:pic>
        <p:nvPicPr>
          <p:cNvPr id="6" name="Tijdelijke aanduiding voor inhou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396" y="2514600"/>
            <a:ext cx="3735762" cy="248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30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fabriek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992" y="2278748"/>
            <a:ext cx="4122322" cy="3091742"/>
          </a:xfrm>
        </p:spPr>
      </p:pic>
      <p:sp>
        <p:nvSpPr>
          <p:cNvPr id="5" name="Tekstvak 4"/>
          <p:cNvSpPr txBox="1"/>
          <p:nvPr/>
        </p:nvSpPr>
        <p:spPr>
          <a:xfrm>
            <a:off x="6593983" y="2947456"/>
            <a:ext cx="51752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Een groot gebouw met machines. Hier worden producten gemaakt.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324108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machine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5917786" y="2477277"/>
            <a:ext cx="51296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Een apparaat om producten te maken.</a:t>
            </a:r>
          </a:p>
          <a:p>
            <a:endParaRPr lang="nl-NL" sz="2400" dirty="0"/>
          </a:p>
          <a:p>
            <a:r>
              <a:rPr lang="nl-NL" sz="2400" dirty="0" smtClean="0"/>
              <a:t>Dit werkt vaak sneller en beter dan wanneer mensen het product maken.</a:t>
            </a:r>
          </a:p>
        </p:txBody>
      </p:sp>
      <p:pic>
        <p:nvPicPr>
          <p:cNvPr id="6" name="Tijdelijke aanduiding voor inhou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2514600"/>
            <a:ext cx="3787729" cy="248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93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product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251" y="2278748"/>
            <a:ext cx="4103804" cy="3091742"/>
          </a:xfrm>
        </p:spPr>
      </p:pic>
      <p:sp>
        <p:nvSpPr>
          <p:cNvPr id="5" name="Tekstvak 4"/>
          <p:cNvSpPr txBox="1"/>
          <p:nvPr/>
        </p:nvSpPr>
        <p:spPr>
          <a:xfrm>
            <a:off x="6238568" y="2041846"/>
            <a:ext cx="542740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In de fabriek op de praatplaat wordt cola gemaakt. Cola is een …….</a:t>
            </a:r>
          </a:p>
          <a:p>
            <a:r>
              <a:rPr lang="nl-NL" sz="3200" dirty="0" smtClean="0"/>
              <a:t>Wat wordt er gemaakt in een autofabriek? En in een schoenenfabriek?</a:t>
            </a:r>
          </a:p>
          <a:p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113786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telefoon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689" y="2642156"/>
            <a:ext cx="2795266" cy="2795266"/>
          </a:xfrm>
        </p:spPr>
      </p:pic>
      <p:sp>
        <p:nvSpPr>
          <p:cNvPr id="5" name="Tekstvak 4"/>
          <p:cNvSpPr txBox="1"/>
          <p:nvPr/>
        </p:nvSpPr>
        <p:spPr>
          <a:xfrm>
            <a:off x="5524829" y="3014209"/>
            <a:ext cx="59273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Een </a:t>
            </a:r>
            <a:r>
              <a:rPr lang="nl-NL" sz="3600" dirty="0" smtClean="0"/>
              <a:t>apparaat waarmee je over een afstand met iemand kunt praten.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265675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apotheek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957" y="2537383"/>
            <a:ext cx="4156493" cy="3117369"/>
          </a:xfrm>
        </p:spPr>
      </p:pic>
      <p:sp>
        <p:nvSpPr>
          <p:cNvPr id="5" name="Tekstvak 4"/>
          <p:cNvSpPr txBox="1"/>
          <p:nvPr/>
        </p:nvSpPr>
        <p:spPr>
          <a:xfrm>
            <a:off x="5872181" y="2537383"/>
            <a:ext cx="517523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In een supermarkt kun je geen medicijnen kopen.</a:t>
            </a:r>
          </a:p>
          <a:p>
            <a:r>
              <a:rPr lang="nl-NL" sz="3200" dirty="0" smtClean="0"/>
              <a:t>Hoe noem je een winkel waar je medicijnen kunt kopen?</a:t>
            </a:r>
            <a:endParaRPr lang="nl-NL" sz="3200" dirty="0" smtClean="0"/>
          </a:p>
          <a:p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351584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</a:t>
            </a:r>
            <a:r>
              <a:rPr lang="nl-NL" dirty="0" smtClean="0"/>
              <a:t>bedrijf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6858169" y="1888958"/>
            <a:ext cx="438508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Een plaats waar iets gemaakt of gedaan wordt om geld te verdienen.</a:t>
            </a:r>
          </a:p>
          <a:p>
            <a:r>
              <a:rPr lang="nl-NL" sz="3200" dirty="0" smtClean="0"/>
              <a:t>Voorbeelden zijn: supermarkten en fabrieken.</a:t>
            </a:r>
            <a:endParaRPr lang="nl-NL" sz="3200" dirty="0" smtClean="0"/>
          </a:p>
        </p:txBody>
      </p:sp>
      <p:pic>
        <p:nvPicPr>
          <p:cNvPr id="6" name="Tijdelijke aanduiding voor inhou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449" y="2040411"/>
            <a:ext cx="2712150" cy="2034113"/>
          </a:xfrm>
          <a:prstGeom prst="rect">
            <a:avLst/>
          </a:prstGeom>
        </p:spPr>
      </p:pic>
      <p:pic>
        <p:nvPicPr>
          <p:cNvPr id="7" name="Tijdelijke aanduiding voor inhoud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817" y="4246271"/>
            <a:ext cx="2704974" cy="202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84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A9E023"/>
      </a:accent1>
      <a:accent2>
        <a:srgbClr val="1FCDB6"/>
      </a:accent2>
      <a:accent3>
        <a:srgbClr val="5F99C9"/>
      </a:accent3>
      <a:accent4>
        <a:srgbClr val="AE65D1"/>
      </a:accent4>
      <a:accent5>
        <a:srgbClr val="D06423"/>
      </a:accent5>
      <a:accent6>
        <a:srgbClr val="DCAB11"/>
      </a:accent6>
      <a:hlink>
        <a:srgbClr val="ADE133"/>
      </a:hlink>
      <a:folHlink>
        <a:srgbClr val="C2EA6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1FEE2289-88FB-467C-9C9A-54F3C85768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TC103457485[[fn=Mesh]]</Template>
  <TotalTime>267</TotalTime>
  <Words>278</Words>
  <Application>Microsoft Office PowerPoint</Application>
  <PresentationFormat>Breedbeeld</PresentationFormat>
  <Paragraphs>50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8" baseType="lpstr">
      <vt:lpstr>Arial</vt:lpstr>
      <vt:lpstr>Century Gothic</vt:lpstr>
      <vt:lpstr>Mesh</vt:lpstr>
      <vt:lpstr>Woordenschat les 1.5</vt:lpstr>
      <vt:lpstr>Thema werken: werken in de supermarkt</vt:lpstr>
      <vt:lpstr>Het huiswerk</vt:lpstr>
      <vt:lpstr>De fabriek</vt:lpstr>
      <vt:lpstr>De machine</vt:lpstr>
      <vt:lpstr>Het product</vt:lpstr>
      <vt:lpstr>De telefoon</vt:lpstr>
      <vt:lpstr>De apotheek</vt:lpstr>
      <vt:lpstr>Het bedrijf</vt:lpstr>
      <vt:lpstr>De bezoeker</vt:lpstr>
      <vt:lpstr>De camera</vt:lpstr>
      <vt:lpstr>De oplossing</vt:lpstr>
      <vt:lpstr>hetzelfde</vt:lpstr>
      <vt:lpstr>kosten</vt:lpstr>
      <vt:lpstr>De supermarkt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Woordenschat les 1.1</dc:title>
  <dc:creator>D. Mutter</dc:creator>
  <cp:lastModifiedBy>D. Mutter</cp:lastModifiedBy>
  <cp:revision>21</cp:revision>
  <dcterms:created xsi:type="dcterms:W3CDTF">2014-06-25T08:40:09Z</dcterms:created>
  <dcterms:modified xsi:type="dcterms:W3CDTF">2014-07-08T07:44:55Z</dcterms:modified>
</cp:coreProperties>
</file>