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6" r:id="rId4"/>
    <p:sldId id="267" r:id="rId5"/>
    <p:sldId id="268" r:id="rId6"/>
    <p:sldId id="269" r:id="rId7"/>
    <p:sldId id="259" r:id="rId8"/>
    <p:sldId id="258" r:id="rId9"/>
    <p:sldId id="260" r:id="rId10"/>
    <p:sldId id="261" r:id="rId11"/>
    <p:sldId id="262" r:id="rId12"/>
    <p:sldId id="263" r:id="rId13"/>
    <p:sldId id="264" r:id="rId14"/>
    <p:sldId id="26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922985"/>
          </a:xfrm>
        </p:spPr>
        <p:txBody>
          <a:bodyPr/>
          <a:lstStyle/>
          <a:p>
            <a:r>
              <a:rPr lang="nl-NL" dirty="0" smtClean="0"/>
              <a:t>Woordenschat les 1.6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51012" y="1413456"/>
            <a:ext cx="8676222" cy="994893"/>
          </a:xfrm>
        </p:spPr>
        <p:txBody>
          <a:bodyPr/>
          <a:lstStyle/>
          <a:p>
            <a:r>
              <a:rPr lang="nl-NL" dirty="0" smtClean="0"/>
              <a:t>Thema werken</a:t>
            </a:r>
          </a:p>
          <a:p>
            <a:r>
              <a:rPr lang="nl-NL" dirty="0" smtClean="0"/>
              <a:t>De woorden die je vandaag leert: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1300767" y="2565873"/>
            <a:ext cx="2002471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600" dirty="0" smtClean="0"/>
              <a:t>knippen</a:t>
            </a:r>
            <a:endParaRPr lang="nl-NL" sz="3600" dirty="0"/>
          </a:p>
        </p:txBody>
      </p:sp>
      <p:sp>
        <p:nvSpPr>
          <p:cNvPr id="5" name="Tekstvak 4"/>
          <p:cNvSpPr txBox="1"/>
          <p:nvPr/>
        </p:nvSpPr>
        <p:spPr>
          <a:xfrm>
            <a:off x="786971" y="4656127"/>
            <a:ext cx="1954381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600" dirty="0" smtClean="0"/>
              <a:t>plakken</a:t>
            </a:r>
            <a:endParaRPr lang="nl-NL" sz="3600" dirty="0"/>
          </a:p>
        </p:txBody>
      </p:sp>
      <p:sp>
        <p:nvSpPr>
          <p:cNvPr id="6" name="Tekstvak 5"/>
          <p:cNvSpPr txBox="1"/>
          <p:nvPr/>
        </p:nvSpPr>
        <p:spPr>
          <a:xfrm>
            <a:off x="9032950" y="4145905"/>
            <a:ext cx="2291012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600" dirty="0" smtClean="0"/>
              <a:t>knutselen</a:t>
            </a:r>
            <a:endParaRPr lang="nl-NL" sz="3600" dirty="0"/>
          </a:p>
        </p:txBody>
      </p:sp>
      <p:sp>
        <p:nvSpPr>
          <p:cNvPr id="7" name="Tekstvak 6"/>
          <p:cNvSpPr txBox="1"/>
          <p:nvPr/>
        </p:nvSpPr>
        <p:spPr>
          <a:xfrm>
            <a:off x="8576397" y="2838064"/>
            <a:ext cx="1656223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600" dirty="0" smtClean="0"/>
              <a:t>meten</a:t>
            </a:r>
            <a:endParaRPr lang="nl-NL" sz="3600" dirty="0"/>
          </a:p>
        </p:txBody>
      </p:sp>
      <p:sp>
        <p:nvSpPr>
          <p:cNvPr id="8" name="Tekstvak 7"/>
          <p:cNvSpPr txBox="1"/>
          <p:nvPr/>
        </p:nvSpPr>
        <p:spPr>
          <a:xfrm>
            <a:off x="1924181" y="3672894"/>
            <a:ext cx="2321469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600" dirty="0" smtClean="0"/>
              <a:t>timmeren</a:t>
            </a:r>
            <a:endParaRPr lang="nl-NL" sz="3600" dirty="0"/>
          </a:p>
        </p:txBody>
      </p:sp>
      <p:sp>
        <p:nvSpPr>
          <p:cNvPr id="9" name="Tekstvak 8"/>
          <p:cNvSpPr txBox="1"/>
          <p:nvPr/>
        </p:nvSpPr>
        <p:spPr>
          <a:xfrm>
            <a:off x="1414942" y="5658804"/>
            <a:ext cx="3054041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600" dirty="0" smtClean="0"/>
              <a:t>de opdracht</a:t>
            </a:r>
            <a:endParaRPr lang="nl-NL" sz="3600" dirty="0"/>
          </a:p>
        </p:txBody>
      </p:sp>
      <p:sp>
        <p:nvSpPr>
          <p:cNvPr id="11" name="Tekstvak 10"/>
          <p:cNvSpPr txBox="1"/>
          <p:nvPr/>
        </p:nvSpPr>
        <p:spPr>
          <a:xfrm>
            <a:off x="7966991" y="5667999"/>
            <a:ext cx="2244525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600" dirty="0" smtClean="0"/>
              <a:t>uitvinden</a:t>
            </a:r>
            <a:endParaRPr lang="nl-NL" sz="3600" dirty="0"/>
          </a:p>
        </p:txBody>
      </p:sp>
      <p:sp>
        <p:nvSpPr>
          <p:cNvPr id="12" name="Tekstvak 11"/>
          <p:cNvSpPr txBox="1"/>
          <p:nvPr/>
        </p:nvSpPr>
        <p:spPr>
          <a:xfrm>
            <a:off x="5229753" y="5778295"/>
            <a:ext cx="171874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600" dirty="0" smtClean="0"/>
              <a:t>verven</a:t>
            </a:r>
            <a:endParaRPr lang="nl-NL" sz="3600" dirty="0"/>
          </a:p>
        </p:txBody>
      </p:sp>
      <p:sp>
        <p:nvSpPr>
          <p:cNvPr id="13" name="Tekstvak 12"/>
          <p:cNvSpPr txBox="1"/>
          <p:nvPr/>
        </p:nvSpPr>
        <p:spPr>
          <a:xfrm>
            <a:off x="5156606" y="3706966"/>
            <a:ext cx="2810385" cy="6463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600" dirty="0"/>
              <a:t>d</a:t>
            </a:r>
            <a:r>
              <a:rPr lang="nl-NL" sz="3600" dirty="0" smtClean="0"/>
              <a:t>e telefoon</a:t>
            </a:r>
            <a:endParaRPr lang="nl-NL" sz="3600" dirty="0"/>
          </a:p>
        </p:txBody>
      </p:sp>
      <p:sp>
        <p:nvSpPr>
          <p:cNvPr id="14" name="Tekstvak 13"/>
          <p:cNvSpPr txBox="1"/>
          <p:nvPr/>
        </p:nvSpPr>
        <p:spPr>
          <a:xfrm>
            <a:off x="5628154" y="4710511"/>
            <a:ext cx="2948243" cy="6463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600" dirty="0"/>
              <a:t>h</a:t>
            </a:r>
            <a:r>
              <a:rPr lang="nl-NL" sz="3600" dirty="0" smtClean="0"/>
              <a:t>et werktuig</a:t>
            </a:r>
            <a:endParaRPr lang="nl-NL" sz="3600" dirty="0"/>
          </a:p>
        </p:txBody>
      </p:sp>
      <p:sp>
        <p:nvSpPr>
          <p:cNvPr id="15" name="Tekstvak 14"/>
          <p:cNvSpPr txBox="1"/>
          <p:nvPr/>
        </p:nvSpPr>
        <p:spPr>
          <a:xfrm>
            <a:off x="3451201" y="4675571"/>
            <a:ext cx="1588897" cy="6463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600" dirty="0" smtClean="0"/>
              <a:t>zagen</a:t>
            </a:r>
            <a:endParaRPr lang="nl-NL" sz="3600" dirty="0"/>
          </a:p>
        </p:txBody>
      </p:sp>
      <p:sp>
        <p:nvSpPr>
          <p:cNvPr id="16" name="Tekstvak 15"/>
          <p:cNvSpPr txBox="1"/>
          <p:nvPr/>
        </p:nvSpPr>
        <p:spPr>
          <a:xfrm>
            <a:off x="4514541" y="2634321"/>
            <a:ext cx="2095445" cy="6463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600" dirty="0" smtClean="0"/>
              <a:t>oefenen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384535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opdracht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5740805" y="2978722"/>
            <a:ext cx="51296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Een taak die je hebt gekregen. Deze taak moet je doen.</a:t>
            </a:r>
          </a:p>
          <a:p>
            <a:endParaRPr lang="nl-NL" sz="2400" dirty="0"/>
          </a:p>
        </p:txBody>
      </p:sp>
      <p:pic>
        <p:nvPicPr>
          <p:cNvPr id="6" name="Tijdelijke aanduiding voor inhou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37" y="2514600"/>
            <a:ext cx="4518083" cy="234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37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plakken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079" y="2395798"/>
            <a:ext cx="3834965" cy="2949973"/>
          </a:xfrm>
        </p:spPr>
      </p:pic>
      <p:sp>
        <p:nvSpPr>
          <p:cNvPr id="5" name="Tekstvak 4"/>
          <p:cNvSpPr txBox="1"/>
          <p:nvPr/>
        </p:nvSpPr>
        <p:spPr>
          <a:xfrm>
            <a:off x="6094412" y="2793567"/>
            <a:ext cx="54274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Iets vastmaken met lijm.</a:t>
            </a:r>
          </a:p>
          <a:p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89998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timmeren</a:t>
            </a:r>
            <a:endParaRPr lang="nl-NL" dirty="0"/>
          </a:p>
        </p:txBody>
      </p:sp>
      <p:pic>
        <p:nvPicPr>
          <p:cNvPr id="6" name="Tijdelijke aanduiding voor inhou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81" y="2318197"/>
            <a:ext cx="4273836" cy="28514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kstvak 6"/>
          <p:cNvSpPr txBox="1"/>
          <p:nvPr/>
        </p:nvSpPr>
        <p:spPr>
          <a:xfrm>
            <a:off x="5475956" y="2771260"/>
            <a:ext cx="60763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Met een hamer en spijkers hout aan elkaar vastmaken.</a:t>
            </a:r>
          </a:p>
        </p:txBody>
      </p:sp>
    </p:spTree>
    <p:extLst>
      <p:ext uri="{BB962C8B-B14F-4D97-AF65-F5344CB8AC3E}">
        <p14:creationId xmlns:p14="http://schemas.microsoft.com/office/powerpoint/2010/main" val="61587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verven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123" y="2514600"/>
            <a:ext cx="3676942" cy="2757707"/>
          </a:xfrm>
        </p:spPr>
      </p:pic>
      <p:sp>
        <p:nvSpPr>
          <p:cNvPr id="5" name="Tekstvak 4"/>
          <p:cNvSpPr txBox="1"/>
          <p:nvPr/>
        </p:nvSpPr>
        <p:spPr>
          <a:xfrm>
            <a:off x="5892084" y="2789148"/>
            <a:ext cx="49299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Met een kwast en verf iets een andere kleur geven.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124123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uitvinden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5917786" y="3159858"/>
            <a:ext cx="5129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Je komt iets te weten. Je bedenkt iets en maakt het, soms als eerste. </a:t>
            </a:r>
          </a:p>
        </p:txBody>
      </p:sp>
      <p:pic>
        <p:nvPicPr>
          <p:cNvPr id="7" name="Tijdelijke aanduiding voor inhou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465" y="2237180"/>
            <a:ext cx="2436473" cy="366904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9008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897228"/>
          </a:xfrm>
        </p:spPr>
        <p:txBody>
          <a:bodyPr/>
          <a:lstStyle/>
          <a:p>
            <a:r>
              <a:rPr lang="nl-NL" dirty="0" smtClean="0"/>
              <a:t>Thema werken: knutselen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/>
          <a:srcRect l="9087" t="8935" r="33305" b="18530"/>
          <a:stretch/>
        </p:blipFill>
        <p:spPr>
          <a:xfrm>
            <a:off x="991673" y="1609859"/>
            <a:ext cx="6529590" cy="4622322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7650051" y="2351360"/>
            <a:ext cx="4365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 smtClean="0"/>
              <a:t>Werken op school: </a:t>
            </a:r>
          </a:p>
          <a:p>
            <a:pPr algn="ctr"/>
            <a:r>
              <a:rPr lang="nl-NL" sz="3200" dirty="0" smtClean="0"/>
              <a:t>de </a:t>
            </a:r>
            <a:r>
              <a:rPr lang="nl-NL" sz="3200" dirty="0" err="1" smtClean="0"/>
              <a:t>handvaardigheidsles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73408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zagen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992" y="2278748"/>
            <a:ext cx="4122322" cy="3091741"/>
          </a:xfrm>
        </p:spPr>
      </p:pic>
      <p:sp>
        <p:nvSpPr>
          <p:cNvPr id="5" name="Tekstvak 4"/>
          <p:cNvSpPr txBox="1"/>
          <p:nvPr/>
        </p:nvSpPr>
        <p:spPr>
          <a:xfrm>
            <a:off x="6593983" y="2947456"/>
            <a:ext cx="5175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Iets met een zaag in stukken delen.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358718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werktuig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74" y="2642156"/>
            <a:ext cx="4197097" cy="2795266"/>
          </a:xfrm>
        </p:spPr>
      </p:pic>
      <p:sp>
        <p:nvSpPr>
          <p:cNvPr id="5" name="Tekstvak 4"/>
          <p:cNvSpPr txBox="1"/>
          <p:nvPr/>
        </p:nvSpPr>
        <p:spPr>
          <a:xfrm>
            <a:off x="5576344" y="2331629"/>
            <a:ext cx="59273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Een groot soort gereedschap.</a:t>
            </a:r>
          </a:p>
          <a:p>
            <a:endParaRPr lang="nl-NL" sz="3600" dirty="0"/>
          </a:p>
          <a:p>
            <a:r>
              <a:rPr lang="nl-NL" sz="3600" dirty="0" smtClean="0"/>
              <a:t>Voorbeelden hiervan zijn: een graafmachine en een zaagmachine.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37901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oefenen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617" y="2514600"/>
            <a:ext cx="3719737" cy="2860064"/>
          </a:xfrm>
        </p:spPr>
      </p:pic>
      <p:sp>
        <p:nvSpPr>
          <p:cNvPr id="5" name="Tekstvak 4"/>
          <p:cNvSpPr txBox="1"/>
          <p:nvPr/>
        </p:nvSpPr>
        <p:spPr>
          <a:xfrm>
            <a:off x="6185182" y="2885627"/>
            <a:ext cx="42500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Dit doe je om iets te leren. Je doet de oefening steeds opnieuw.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199094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telefoon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689" y="2642156"/>
            <a:ext cx="2795266" cy="2795266"/>
          </a:xfrm>
        </p:spPr>
      </p:pic>
      <p:sp>
        <p:nvSpPr>
          <p:cNvPr id="5" name="Tekstvak 4"/>
          <p:cNvSpPr txBox="1"/>
          <p:nvPr/>
        </p:nvSpPr>
        <p:spPr>
          <a:xfrm>
            <a:off x="5524829" y="3014209"/>
            <a:ext cx="59273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Een apparaat waarmee je over een afstand met iemand kunt praten.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234016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knippen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929" y="2832670"/>
            <a:ext cx="3383761" cy="2537820"/>
          </a:xfrm>
        </p:spPr>
      </p:pic>
      <p:sp>
        <p:nvSpPr>
          <p:cNvPr id="5" name="Tekstvak 4"/>
          <p:cNvSpPr txBox="1"/>
          <p:nvPr/>
        </p:nvSpPr>
        <p:spPr>
          <a:xfrm>
            <a:off x="5872181" y="3224417"/>
            <a:ext cx="51752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Met een schaar een snee in iets maken.</a:t>
            </a:r>
          </a:p>
          <a:p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351584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knutselen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5763240" y="2327448"/>
            <a:ext cx="51296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Voor je plezier handvaardigheid doen. Voor je plezier dingen van papier, hout….enz. maken.</a:t>
            </a:r>
          </a:p>
        </p:txBody>
      </p:sp>
      <p:pic>
        <p:nvPicPr>
          <p:cNvPr id="6" name="Tijdelijke aanduiding voor inhou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396" y="2534773"/>
            <a:ext cx="3735762" cy="244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84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meten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617" y="2566523"/>
            <a:ext cx="3719737" cy="2756218"/>
          </a:xfrm>
        </p:spPr>
      </p:pic>
      <p:sp>
        <p:nvSpPr>
          <p:cNvPr id="5" name="Tekstvak 4"/>
          <p:cNvSpPr txBox="1"/>
          <p:nvPr/>
        </p:nvSpPr>
        <p:spPr>
          <a:xfrm>
            <a:off x="6185182" y="2885627"/>
            <a:ext cx="42500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Met een liniaal of meetlint kijken hoe groot iets is.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201936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TC103457485[[fn=Mesh]]</Template>
  <TotalTime>263</TotalTime>
  <Words>197</Words>
  <Application>Microsoft Office PowerPoint</Application>
  <PresentationFormat>Breedbeeld</PresentationFormat>
  <Paragraphs>44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7" baseType="lpstr">
      <vt:lpstr>Arial</vt:lpstr>
      <vt:lpstr>Century Gothic</vt:lpstr>
      <vt:lpstr>Mesh</vt:lpstr>
      <vt:lpstr>Woordenschat les 1.6</vt:lpstr>
      <vt:lpstr>Thema werken: knutselen</vt:lpstr>
      <vt:lpstr>zagen</vt:lpstr>
      <vt:lpstr>Het werktuig</vt:lpstr>
      <vt:lpstr>oefenen</vt:lpstr>
      <vt:lpstr>De telefoon</vt:lpstr>
      <vt:lpstr>knippen</vt:lpstr>
      <vt:lpstr>knutselen</vt:lpstr>
      <vt:lpstr>meten</vt:lpstr>
      <vt:lpstr>De opdracht</vt:lpstr>
      <vt:lpstr>plakken</vt:lpstr>
      <vt:lpstr>timmeren</vt:lpstr>
      <vt:lpstr>verven</vt:lpstr>
      <vt:lpstr>uitvinden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Woordenschat les 1.1</dc:title>
  <dc:creator>D. Mutter</dc:creator>
  <cp:lastModifiedBy>D. Mutter</cp:lastModifiedBy>
  <cp:revision>23</cp:revision>
  <dcterms:created xsi:type="dcterms:W3CDTF">2014-06-25T08:40:09Z</dcterms:created>
  <dcterms:modified xsi:type="dcterms:W3CDTF">2014-07-08T07:47:03Z</dcterms:modified>
</cp:coreProperties>
</file>