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13"/>
  </p:notesMasterIdLst>
  <p:sldIdLst>
    <p:sldId id="256" r:id="rId2"/>
    <p:sldId id="279" r:id="rId3"/>
    <p:sldId id="275" r:id="rId4"/>
    <p:sldId id="281" r:id="rId5"/>
    <p:sldId id="276" r:id="rId6"/>
    <p:sldId id="282" r:id="rId7"/>
    <p:sldId id="277" r:id="rId8"/>
    <p:sldId id="278" r:id="rId9"/>
    <p:sldId id="273" r:id="rId10"/>
    <p:sldId id="274" r:id="rId11"/>
    <p:sldId id="283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94660" autoAdjust="0"/>
  </p:normalViewPr>
  <p:slideViewPr>
    <p:cSldViewPr>
      <p:cViewPr varScale="1">
        <p:scale>
          <a:sx n="81" d="100"/>
          <a:sy n="81" d="100"/>
        </p:scale>
        <p:origin x="109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201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B13E8F-F545-4841-B36E-11B307B8A670}" type="datetimeFigureOut">
              <a:rPr lang="nl-NL" smtClean="0"/>
              <a:t>16-07-2014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78B95-B0E8-4E4F-BF61-09067BDFB3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1615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28F55A7-4E91-410E-A5D5-0167FED376F8}" type="datetimeFigureOut">
              <a:rPr lang="nl-NL" smtClean="0"/>
              <a:t>16-07-2014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FDD7A-DDF9-4E20-96D5-F06BD0E50555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641350" ty="-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6086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55A7-4E91-410E-A5D5-0167FED376F8}" type="datetimeFigureOut">
              <a:rPr lang="nl-NL" smtClean="0"/>
              <a:t>16-07-2014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FDD7A-DDF9-4E20-96D5-F06BD0E505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2473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55A7-4E91-410E-A5D5-0167FED376F8}" type="datetimeFigureOut">
              <a:rPr lang="nl-NL" smtClean="0"/>
              <a:t>16-07-2014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FDD7A-DDF9-4E20-96D5-F06BD0E50555}" type="slidenum">
              <a:rPr lang="nl-NL" smtClean="0"/>
              <a:t>‹nr.›</a:t>
            </a:fld>
            <a:endParaRPr lang="nl-NL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5857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55A7-4E91-410E-A5D5-0167FED376F8}" type="datetimeFigureOut">
              <a:rPr lang="nl-NL" smtClean="0"/>
              <a:t>16-07-2014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FDD7A-DDF9-4E20-96D5-F06BD0E505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8281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55A7-4E91-410E-A5D5-0167FED376F8}" type="datetimeFigureOut">
              <a:rPr lang="nl-NL" smtClean="0"/>
              <a:t>16-07-2014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FDD7A-DDF9-4E20-96D5-F06BD0E50555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641350" ty="-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8212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55A7-4E91-410E-A5D5-0167FED376F8}" type="datetimeFigureOut">
              <a:rPr lang="nl-NL" smtClean="0"/>
              <a:t>16-07-2014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FDD7A-DDF9-4E20-96D5-F06BD0E505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7171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55A7-4E91-410E-A5D5-0167FED376F8}" type="datetimeFigureOut">
              <a:rPr lang="nl-NL" smtClean="0"/>
              <a:t>16-07-2014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FDD7A-DDF9-4E20-96D5-F06BD0E505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7420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55A7-4E91-410E-A5D5-0167FED376F8}" type="datetimeFigureOut">
              <a:rPr lang="nl-NL" smtClean="0"/>
              <a:t>16-07-2014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FDD7A-DDF9-4E20-96D5-F06BD0E505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0421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55A7-4E91-410E-A5D5-0167FED376F8}" type="datetimeFigureOut">
              <a:rPr lang="nl-NL" smtClean="0"/>
              <a:t>16-07-2014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FDD7A-DDF9-4E20-96D5-F06BD0E505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572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55A7-4E91-410E-A5D5-0167FED376F8}" type="datetimeFigureOut">
              <a:rPr lang="nl-NL" smtClean="0"/>
              <a:t>16-07-2014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FDD7A-DDF9-4E20-96D5-F06BD0E505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8967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/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55A7-4E91-410E-A5D5-0167FED376F8}" type="datetimeFigureOut">
              <a:rPr lang="nl-NL" smtClean="0"/>
              <a:t>16-07-2014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FDD7A-DDF9-4E20-96D5-F06BD0E50555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7154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28F55A7-4E91-410E-A5D5-0167FED376F8}" type="datetimeFigureOut">
              <a:rPr lang="nl-NL" smtClean="0"/>
              <a:t>16-07-2014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A2FDD7A-DDF9-4E20-96D5-F06BD0E50555}" type="slidenum">
              <a:rPr lang="nl-NL" smtClean="0"/>
              <a:t>‹nr.›</a:t>
            </a:fld>
            <a:endParaRPr lang="nl-NL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6657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Woordenschat groep 5</a:t>
            </a:r>
            <a:br>
              <a:rPr lang="nl-NL" dirty="0" smtClean="0"/>
            </a:br>
            <a:r>
              <a:rPr lang="nl-NL" dirty="0" smtClean="0"/>
              <a:t>Thema 10 </a:t>
            </a:r>
            <a:br>
              <a:rPr lang="nl-NL" dirty="0" smtClean="0"/>
            </a:br>
            <a:r>
              <a:rPr lang="nl-NL" dirty="0" smtClean="0"/>
              <a:t>Les </a:t>
            </a:r>
            <a:r>
              <a:rPr lang="nl-NL" dirty="0"/>
              <a:t>1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67544" y="409526"/>
            <a:ext cx="8119197" cy="686276"/>
          </a:xfr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nl-NL" sz="4000" dirty="0"/>
              <a:t>De woorden die je vandaag leert: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259632" y="1802107"/>
            <a:ext cx="128086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/>
              <a:t>d</a:t>
            </a:r>
            <a:r>
              <a:rPr lang="nl-NL" dirty="0" smtClean="0"/>
              <a:t>e autoweg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2843808" y="1566084"/>
            <a:ext cx="134043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 smtClean="0"/>
              <a:t>de laadbak 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4840947" y="1757712"/>
            <a:ext cx="97654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/>
              <a:t>d</a:t>
            </a:r>
            <a:r>
              <a:rPr lang="nl-NL" dirty="0" smtClean="0"/>
              <a:t>e loods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6660232" y="2202967"/>
            <a:ext cx="132581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/>
              <a:t>d</a:t>
            </a:r>
            <a:r>
              <a:rPr lang="nl-NL" dirty="0" smtClean="0"/>
              <a:t>e  spoorlijn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2910492" y="2572299"/>
            <a:ext cx="142718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/>
              <a:t>h</a:t>
            </a:r>
            <a:r>
              <a:rPr lang="nl-NL" dirty="0" smtClean="0"/>
              <a:t>et  vliegveld</a:t>
            </a:r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4936943" y="3114308"/>
            <a:ext cx="145764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 smtClean="0"/>
              <a:t>de spoorweg </a:t>
            </a:r>
            <a:endParaRPr lang="nl-NL" dirty="0"/>
          </a:p>
        </p:txBody>
      </p:sp>
      <p:sp>
        <p:nvSpPr>
          <p:cNvPr id="13" name="Tekstvak 12"/>
          <p:cNvSpPr txBox="1"/>
          <p:nvPr/>
        </p:nvSpPr>
        <p:spPr>
          <a:xfrm>
            <a:off x="6272304" y="3697811"/>
            <a:ext cx="1790875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/>
              <a:t>d</a:t>
            </a:r>
            <a:r>
              <a:rPr lang="nl-NL" dirty="0" smtClean="0"/>
              <a:t>e goederentrein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1483306" y="3461235"/>
            <a:ext cx="105407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/>
              <a:t>d</a:t>
            </a:r>
            <a:r>
              <a:rPr lang="nl-NL" dirty="0" smtClean="0"/>
              <a:t>e vracht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8434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3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458979"/>
            <a:ext cx="7024744" cy="1143000"/>
          </a:xfrm>
        </p:spPr>
        <p:txBody>
          <a:bodyPr/>
          <a:lstStyle/>
          <a:p>
            <a:r>
              <a:rPr lang="nl-NL" dirty="0" smtClean="0"/>
              <a:t>De spoorlijn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5" y="4595493"/>
            <a:ext cx="7569405" cy="12047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4000" dirty="0" smtClean="0"/>
              <a:t>De trein rijdt over een spoorweg. Een ander woord voor spoorweg is ………</a:t>
            </a:r>
            <a:endParaRPr lang="nl-NL" sz="40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604" y="1994357"/>
            <a:ext cx="2883346" cy="21625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3041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458979"/>
            <a:ext cx="7024744" cy="1143000"/>
          </a:xfrm>
        </p:spPr>
        <p:txBody>
          <a:bodyPr/>
          <a:lstStyle/>
          <a:p>
            <a:r>
              <a:rPr lang="nl-NL" dirty="0" smtClean="0"/>
              <a:t>De vracht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1561" y="5085184"/>
            <a:ext cx="7961166" cy="12047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4000" dirty="0" smtClean="0"/>
              <a:t>Een ander woord voor goederen </a:t>
            </a:r>
            <a:r>
              <a:rPr lang="nl-NL" sz="4000" smtClean="0"/>
              <a:t>of spullen.</a:t>
            </a:r>
            <a:endParaRPr lang="nl-NL" sz="40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300640"/>
            <a:ext cx="4212048" cy="19284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102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19045" y="5157192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Deze les gaat over het goederentransport.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335" y="764704"/>
            <a:ext cx="6305935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56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dirty="0" smtClean="0"/>
              <a:t>Het goederentransport</a:t>
            </a:r>
            <a:endParaRPr lang="nl-NL" sz="4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sz="4000" dirty="0" smtClean="0"/>
              <a:t>Je kunt spullen verplaatsen, dat heet transport.</a:t>
            </a:r>
          </a:p>
          <a:p>
            <a:r>
              <a:rPr lang="nl-NL" sz="4000" dirty="0" smtClean="0"/>
              <a:t>Een ander woord voor ‘spullen’ is ‘goederen’.</a:t>
            </a:r>
          </a:p>
          <a:p>
            <a:r>
              <a:rPr lang="nl-NL" sz="4000" dirty="0" smtClean="0"/>
              <a:t>De goederen worden van de ene plaats naar de andere verplaatst : het goederentransport</a:t>
            </a:r>
          </a:p>
          <a:p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96454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</a:t>
            </a:r>
            <a:r>
              <a:rPr lang="nl-NL" dirty="0" smtClean="0"/>
              <a:t>et vliegveld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420" y="5047187"/>
            <a:ext cx="7569405" cy="1204721"/>
          </a:xfrm>
        </p:spPr>
        <p:txBody>
          <a:bodyPr>
            <a:normAutofit/>
          </a:bodyPr>
          <a:lstStyle/>
          <a:p>
            <a:r>
              <a:rPr lang="nl-NL" sz="4000" dirty="0" smtClean="0"/>
              <a:t>Een groot terrein waar vliegtuigen landen en opstijgen.       </a:t>
            </a:r>
            <a:endParaRPr lang="nl-NL" sz="40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517" y="2051981"/>
            <a:ext cx="4107212" cy="273316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90456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</a:t>
            </a:r>
            <a:r>
              <a:rPr lang="nl-NL" dirty="0" smtClean="0"/>
              <a:t>e autoweg</a:t>
            </a:r>
            <a:endParaRPr lang="nl-NL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916832"/>
            <a:ext cx="3744416" cy="2804699"/>
          </a:xfrm>
        </p:spPr>
      </p:pic>
      <p:sp>
        <p:nvSpPr>
          <p:cNvPr id="10" name="Tekstvak 9"/>
          <p:cNvSpPr txBox="1"/>
          <p:nvPr/>
        </p:nvSpPr>
        <p:spPr>
          <a:xfrm>
            <a:off x="1187624" y="5013176"/>
            <a:ext cx="67019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/>
              <a:t>Is de weg waarop auto’s rijden; gewone auto’s en vrachtauto’s 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428507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458979"/>
            <a:ext cx="7024744" cy="1143000"/>
          </a:xfrm>
        </p:spPr>
        <p:txBody>
          <a:bodyPr/>
          <a:lstStyle/>
          <a:p>
            <a:r>
              <a:rPr lang="nl-NL" dirty="0" smtClean="0"/>
              <a:t>De spoorweg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5" y="4595493"/>
            <a:ext cx="7569405" cy="12047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4000" dirty="0" smtClean="0"/>
              <a:t>De trein rijdt over een spoorlijn. Een ander woord voor spoorlijn is ……..</a:t>
            </a:r>
            <a:endParaRPr lang="nl-NL" sz="40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604" y="1994357"/>
            <a:ext cx="2883346" cy="21625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3909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</a:t>
            </a:r>
            <a:r>
              <a:rPr lang="nl-NL" dirty="0" smtClean="0"/>
              <a:t>e laadbak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5301208"/>
            <a:ext cx="7569405" cy="1204721"/>
          </a:xfrm>
        </p:spPr>
        <p:txBody>
          <a:bodyPr>
            <a:normAutofit fontScale="92500" lnSpcReduction="20000"/>
          </a:bodyPr>
          <a:lstStyle/>
          <a:p>
            <a:r>
              <a:rPr lang="nl-NL" sz="2800" dirty="0" smtClean="0"/>
              <a:t>Is de bak in de auto waar de vracht kan worden geladen.</a:t>
            </a:r>
          </a:p>
          <a:p>
            <a:r>
              <a:rPr lang="nl-NL" sz="2800" dirty="0" smtClean="0"/>
              <a:t>Het woord bestaat uit twee woorddelen: laad - bak</a:t>
            </a:r>
            <a:endParaRPr lang="nl-NL" sz="28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918778"/>
            <a:ext cx="4035046" cy="302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28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loods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88745" y="4441803"/>
            <a:ext cx="7569405" cy="1204721"/>
          </a:xfrm>
        </p:spPr>
        <p:txBody>
          <a:bodyPr>
            <a:noAutofit/>
          </a:bodyPr>
          <a:lstStyle/>
          <a:p>
            <a:r>
              <a:rPr lang="nl-NL" sz="4000" dirty="0" smtClean="0"/>
              <a:t>Een soort  grote schuur. Ze worden vaak gebruikt als opslagruimte voor bedrijven.</a:t>
            </a:r>
            <a:endParaRPr lang="nl-NL" sz="40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772816"/>
            <a:ext cx="4762332" cy="26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95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458979"/>
            <a:ext cx="7024744" cy="1143000"/>
          </a:xfrm>
        </p:spPr>
        <p:txBody>
          <a:bodyPr/>
          <a:lstStyle/>
          <a:p>
            <a:r>
              <a:rPr lang="nl-NL" dirty="0" smtClean="0"/>
              <a:t>De goederentrein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1561" y="5085184"/>
            <a:ext cx="7961166" cy="12047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4000" dirty="0" smtClean="0"/>
              <a:t>Een trein die goederen transporteert.</a:t>
            </a:r>
            <a:endParaRPr lang="nl-NL" sz="40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132856"/>
            <a:ext cx="4212048" cy="22639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736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">
  <a:themeElements>
    <a:clrScheme name="Integraal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Integra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A41AC481-B287-49C8-90EF-C669597D2D0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289</TotalTime>
  <Words>184</Words>
  <Application>Microsoft Office PowerPoint</Application>
  <PresentationFormat>Diavoorstelling (4:3)</PresentationFormat>
  <Paragraphs>32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6" baseType="lpstr">
      <vt:lpstr>Calibri</vt:lpstr>
      <vt:lpstr>Tw Cen MT</vt:lpstr>
      <vt:lpstr>Tw Cen MT Condensed</vt:lpstr>
      <vt:lpstr>Wingdings 3</vt:lpstr>
      <vt:lpstr>Integraal</vt:lpstr>
      <vt:lpstr>Woordenschat groep 5 Thema 10  Les 1</vt:lpstr>
      <vt:lpstr>Deze les gaat over het goederentransport.</vt:lpstr>
      <vt:lpstr>Het goederentransport</vt:lpstr>
      <vt:lpstr>het vliegveld</vt:lpstr>
      <vt:lpstr>de autoweg</vt:lpstr>
      <vt:lpstr>De spoorweg</vt:lpstr>
      <vt:lpstr>de laadbak</vt:lpstr>
      <vt:lpstr>De loods</vt:lpstr>
      <vt:lpstr>De goederentrein</vt:lpstr>
      <vt:lpstr>De spoorlijn</vt:lpstr>
      <vt:lpstr>De vracht</vt:lpstr>
    </vt:vector>
  </TitlesOfParts>
  <Company>ITS Computers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Woordenschat groep 5 Thema 9  Les 1</dc:title>
  <dc:creator>Corine ter Mul;Daphne Dudink-Mutter</dc:creator>
  <cp:lastModifiedBy>D. Dudink</cp:lastModifiedBy>
  <cp:revision>52</cp:revision>
  <dcterms:created xsi:type="dcterms:W3CDTF">2014-03-25T14:35:51Z</dcterms:created>
  <dcterms:modified xsi:type="dcterms:W3CDTF">2014-07-16T08:06:48Z</dcterms:modified>
</cp:coreProperties>
</file>