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68" r:id="rId6"/>
    <p:sldId id="267" r:id="rId7"/>
    <p:sldId id="269" r:id="rId8"/>
    <p:sldId id="270" r:id="rId9"/>
    <p:sldId id="271" r:id="rId10"/>
    <p:sldId id="272" r:id="rId11"/>
    <p:sldId id="27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13E8F-F545-4841-B36E-11B307B8A670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8B95-B0E8-4E4F-BF61-09067BDFB3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61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8B95-B0E8-4E4F-BF61-09067BDFB35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11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08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47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5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28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1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1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4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4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72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96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5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65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10 </a:t>
            </a:r>
            <a:br>
              <a:rPr lang="nl-NL" dirty="0" smtClean="0"/>
            </a:br>
            <a:r>
              <a:rPr lang="nl-NL" dirty="0" smtClean="0"/>
              <a:t>Les </a:t>
            </a:r>
            <a:r>
              <a:rPr lang="nl-NL" dirty="0"/>
              <a:t>2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409526"/>
            <a:ext cx="8119197" cy="686276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nl-NL" sz="4000" dirty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59632" y="1802107"/>
            <a:ext cx="73949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beven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843808" y="1566084"/>
            <a:ext cx="14227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parachute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804022" y="2187203"/>
            <a:ext cx="139794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rolschaats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660232" y="2302474"/>
            <a:ext cx="72006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ski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2910492" y="2572299"/>
            <a:ext cx="86414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sporten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926021" y="2709112"/>
            <a:ext cx="103124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verzetten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6876256" y="3463270"/>
            <a:ext cx="130356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tennisbal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931424" y="3647936"/>
            <a:ext cx="113441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verdwalen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270021" y="3258357"/>
            <a:ext cx="1407758" cy="369332"/>
          </a:xfrm>
          <a:prstGeom prst="rect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hardloper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4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hardloper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4293096"/>
            <a:ext cx="7569405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De man loopt hard: hij is een ……</a:t>
            </a:r>
          </a:p>
          <a:p>
            <a:pPr marL="0" indent="0">
              <a:buNone/>
            </a:pPr>
            <a:r>
              <a:rPr lang="nl-NL" sz="4000" dirty="0" smtClean="0"/>
              <a:t>Dit betekent een tijdje snel en lang rennen. Het is een soort sport.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52736"/>
            <a:ext cx="3853220" cy="309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3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sporten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3321" y="5085184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Bewegen voor je plezier, om gezond en fit te blijven of als topsporter.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618225"/>
            <a:ext cx="4593089" cy="3078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75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045" y="515719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In de sportwinkel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59" y="404664"/>
            <a:ext cx="693071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rolschaats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437112"/>
            <a:ext cx="8712967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schoen met 4 wieltjes eronder. Je kunt er hard mee over straat rijden.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57" y="1231870"/>
            <a:ext cx="5077968" cy="32052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parachute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725144"/>
            <a:ext cx="8640957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Is gemaakt van een grote lap stof. Mensen kunnen zich er met touwen en riemen aan vast maken 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64" y="960941"/>
            <a:ext cx="2664296" cy="3763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02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verzetten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Iets ergens anders neerzetten.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47" y="1905203"/>
            <a:ext cx="2980862" cy="2387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1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beven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4653136"/>
            <a:ext cx="8496944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heel klein beetje heen en weer bewegen. Je kunt het niet tegen houden. Je doet het van de kou of van angst.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167" y="1412776"/>
            <a:ext cx="5767249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49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verdwalen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NL" sz="4000" dirty="0" smtClean="0"/>
              <a:t>Betekent de weg kwijt raken. Je weet niet meer waar je bent of waar je naar toe moet.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83" y="373296"/>
            <a:ext cx="2447442" cy="4222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ski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nl-NL" sz="4000" dirty="0" smtClean="0"/>
              <a:t>Een lange smalle lat. Ze zitten vast onder speciale schoenen en je glijdt ermee door de sneeuw de berg af.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90449"/>
            <a:ext cx="5409164" cy="35995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7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tennisbal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03321" y="5085184"/>
            <a:ext cx="7569405" cy="12047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4000" dirty="0" smtClean="0"/>
              <a:t>Een kleine bal die je gebruikt bij tennissen. Je slaat de bal over het net, de ander moet de bal terugslaan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40768"/>
            <a:ext cx="4104456" cy="3074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8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336</TotalTime>
  <Words>212</Words>
  <Application>Microsoft Office PowerPoint</Application>
  <PresentationFormat>Diavoorstelling (4:3)</PresentationFormat>
  <Paragraphs>32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Tw Cen MT Condensed</vt:lpstr>
      <vt:lpstr>Wingdings 3</vt:lpstr>
      <vt:lpstr>Integraal</vt:lpstr>
      <vt:lpstr>Woordenschat groep 5 Thema 10  Les 2</vt:lpstr>
      <vt:lpstr>In de sportwinkel</vt:lpstr>
      <vt:lpstr>de rolschaats</vt:lpstr>
      <vt:lpstr>De parachute</vt:lpstr>
      <vt:lpstr>verzetten</vt:lpstr>
      <vt:lpstr>beven</vt:lpstr>
      <vt:lpstr>verdwalen</vt:lpstr>
      <vt:lpstr>De ski</vt:lpstr>
      <vt:lpstr>De tennisbal</vt:lpstr>
      <vt:lpstr>De hardloper</vt:lpstr>
      <vt:lpstr>sporten</vt:lpstr>
    </vt:vector>
  </TitlesOfParts>
  <Company>ITS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9  Les 1</dc:title>
  <dc:creator>Corine ter Mul</dc:creator>
  <cp:lastModifiedBy>D. Dudink</cp:lastModifiedBy>
  <cp:revision>62</cp:revision>
  <dcterms:created xsi:type="dcterms:W3CDTF">2014-03-25T14:35:51Z</dcterms:created>
  <dcterms:modified xsi:type="dcterms:W3CDTF">2014-07-16T09:03:11Z</dcterms:modified>
</cp:coreProperties>
</file>