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5" r:id="rId12"/>
    <p:sldId id="273" r:id="rId13"/>
    <p:sldId id="274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13E8F-F545-4841-B36E-11B307B8A670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8B95-B0E8-4E4F-BF61-09067BDFB3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61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08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47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5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28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1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1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4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4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72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96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5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65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10 </a:t>
            </a:r>
            <a:br>
              <a:rPr lang="nl-NL" dirty="0" smtClean="0"/>
            </a:br>
            <a:r>
              <a:rPr lang="nl-NL" dirty="0" smtClean="0"/>
              <a:t>Les </a:t>
            </a:r>
            <a:r>
              <a:rPr lang="nl-NL" dirty="0"/>
              <a:t>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409526"/>
            <a:ext cx="8119197" cy="686276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nl-NL" sz="4000" dirty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59632" y="1802107"/>
            <a:ext cx="96648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raket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843808" y="1566084"/>
            <a:ext cx="12139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matroos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840947" y="1757712"/>
            <a:ext cx="98097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schuit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391085" y="1694284"/>
            <a:ext cx="10150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stoom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910492" y="2572299"/>
            <a:ext cx="146642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reuzenrad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26021" y="2709112"/>
            <a:ext cx="12686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rondtrekken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936943" y="3114308"/>
            <a:ext cx="158588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zweefmolen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931424" y="3647936"/>
            <a:ext cx="15051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stoomschip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263458" y="3882477"/>
            <a:ext cx="12616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spoorlijn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272304" y="3697811"/>
            <a:ext cx="17908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goederentrein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6015315" y="2387633"/>
            <a:ext cx="14221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 smtClean="0"/>
              <a:t>stoomtrein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4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Het stoomschip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Schip dat vaart op stoom.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16" y="1994357"/>
            <a:ext cx="3497322" cy="2162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3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</a:t>
            </a:r>
            <a:r>
              <a:rPr lang="nl-NL" dirty="0" smtClean="0"/>
              <a:t>zweefmolen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000" dirty="0" smtClean="0"/>
              <a:t>Een soort draaimolen. Er hangen stoeltjes aan kettingen, die omhoog gaan als de molen draait.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71" y="1612121"/>
            <a:ext cx="4295212" cy="286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5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goederentrein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1" y="5085184"/>
            <a:ext cx="7961166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trein die goederen transporteert.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212048" cy="2263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3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spoorlijn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De trein rijdt over een spoorweg. Een ander woord voor spoorweg is ………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04" y="1994357"/>
            <a:ext cx="2883346" cy="2162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04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045" y="515719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Vervoer van vroeger.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38" y="476672"/>
            <a:ext cx="6784157" cy="48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matroos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437112"/>
            <a:ext cx="8712967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zeeman die moet luisteren naar andere zeemannen zoals de kapitein.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57" y="1601979"/>
            <a:ext cx="1586982" cy="2507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raket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725144"/>
            <a:ext cx="8640957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voertuig dat heel snel door de lucht kan vliegen. Hij gaat de lucht in door gas wat in brand vliegt.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4744"/>
            <a:ext cx="2173119" cy="3274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02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Het reuzenrad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grote molen met bakjes om in te zitten.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74" y="1905203"/>
            <a:ext cx="3672408" cy="238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1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rondtrekken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4653136"/>
            <a:ext cx="8496944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ander woord voor rondreizen. Je trekt van de ene naar de andere plaats.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3812945" cy="2539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49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schuit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000" dirty="0" smtClean="0"/>
              <a:t>Een ander woord voor boot.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37" y="1612121"/>
            <a:ext cx="4320480" cy="286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stoom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000" dirty="0" smtClean="0"/>
              <a:t>Hete damp van kokend water.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94848"/>
            <a:ext cx="3295727" cy="21971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7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stoomtrein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3321" y="5085184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Trein die rijdt op stoom.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2776"/>
            <a:ext cx="2339840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8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228</TotalTime>
  <Words>179</Words>
  <Application>Microsoft Office PowerPoint</Application>
  <PresentationFormat>Diavoorstelling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Tw Cen MT Condensed</vt:lpstr>
      <vt:lpstr>Wingdings 3</vt:lpstr>
      <vt:lpstr>Integraal</vt:lpstr>
      <vt:lpstr>Woordenschat groep 5 Thema 10  Les 3</vt:lpstr>
      <vt:lpstr>Vervoer van vroeger.</vt:lpstr>
      <vt:lpstr>de matroos</vt:lpstr>
      <vt:lpstr>De raket</vt:lpstr>
      <vt:lpstr>Het reuzenrad</vt:lpstr>
      <vt:lpstr>rondtrekken</vt:lpstr>
      <vt:lpstr>De schuit</vt:lpstr>
      <vt:lpstr>De stoom</vt:lpstr>
      <vt:lpstr>De stoomtrein</vt:lpstr>
      <vt:lpstr>Het stoomschip</vt:lpstr>
      <vt:lpstr>De zweefmolen</vt:lpstr>
      <vt:lpstr>De goederentrein</vt:lpstr>
      <vt:lpstr>De spoorlijn</vt:lpstr>
    </vt:vector>
  </TitlesOfParts>
  <Company>ITS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9  Les 1</dc:title>
  <dc:creator>Corine ter Mul</dc:creator>
  <cp:lastModifiedBy>D. Dudink</cp:lastModifiedBy>
  <cp:revision>45</cp:revision>
  <dcterms:created xsi:type="dcterms:W3CDTF">2014-03-25T14:35:51Z</dcterms:created>
  <dcterms:modified xsi:type="dcterms:W3CDTF">2014-07-16T09:10:29Z</dcterms:modified>
</cp:coreProperties>
</file>