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</p:sldMasterIdLst>
  <p:notesMasterIdLst>
    <p:notesMasterId r:id="rId14"/>
  </p:notesMasterIdLst>
  <p:sldIdLst>
    <p:sldId id="256" r:id="rId2"/>
    <p:sldId id="257" r:id="rId3"/>
    <p:sldId id="258" r:id="rId4"/>
    <p:sldId id="274" r:id="rId5"/>
    <p:sldId id="266" r:id="rId6"/>
    <p:sldId id="268" r:id="rId7"/>
    <p:sldId id="267" r:id="rId8"/>
    <p:sldId id="269" r:id="rId9"/>
    <p:sldId id="273" r:id="rId10"/>
    <p:sldId id="270" r:id="rId11"/>
    <p:sldId id="271" r:id="rId12"/>
    <p:sldId id="272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0" autoAdjust="0"/>
  </p:normalViewPr>
  <p:slideViewPr>
    <p:cSldViewPr>
      <p:cViewPr varScale="1">
        <p:scale>
          <a:sx n="81" d="100"/>
          <a:sy n="81" d="100"/>
        </p:scale>
        <p:origin x="108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B13E8F-F545-4841-B36E-11B307B8A670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D78B95-B0E8-4E4F-BF61-09067BDFB35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1615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641350" ty="-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6086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247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585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68281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-641350" ty="-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2121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7171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7420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0421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572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6896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/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7154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28F55A7-4E91-410E-A5D5-0167FED376F8}" type="datetimeFigureOut">
              <a:rPr lang="nl-NL" smtClean="0"/>
              <a:t>16-07-2014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A2FDD7A-DDF9-4E20-96D5-F06BD0E50555}" type="slidenum">
              <a:rPr lang="nl-NL" smtClean="0"/>
              <a:t>‹nr.›</a:t>
            </a:fld>
            <a:endParaRPr lang="nl-N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86657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nl-NL" dirty="0" smtClean="0"/>
              <a:t>Woordenschat groep 5</a:t>
            </a:r>
            <a:br>
              <a:rPr lang="nl-NL" dirty="0" smtClean="0"/>
            </a:br>
            <a:r>
              <a:rPr lang="nl-NL" dirty="0" smtClean="0"/>
              <a:t>Thema 10 </a:t>
            </a:r>
            <a:br>
              <a:rPr lang="nl-NL" dirty="0" smtClean="0"/>
            </a:br>
            <a:r>
              <a:rPr lang="nl-NL" dirty="0" smtClean="0"/>
              <a:t>Les 4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7544" y="409526"/>
            <a:ext cx="8119197" cy="686276"/>
          </a:xfr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nl-NL" sz="4000" dirty="0"/>
              <a:t>De woorden die je vandaag leert: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1259632" y="1802107"/>
            <a:ext cx="1301318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hijskraan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2843808" y="1566084"/>
            <a:ext cx="207101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h</a:t>
            </a:r>
            <a:r>
              <a:rPr lang="nl-NL" dirty="0" smtClean="0"/>
              <a:t>et binnenvaartschip</a:t>
            </a:r>
            <a:endParaRPr lang="nl-NL" dirty="0"/>
          </a:p>
        </p:txBody>
      </p:sp>
      <p:sp>
        <p:nvSpPr>
          <p:cNvPr id="6" name="Tekstvak 5"/>
          <p:cNvSpPr txBox="1"/>
          <p:nvPr/>
        </p:nvSpPr>
        <p:spPr>
          <a:xfrm>
            <a:off x="5643241" y="1529152"/>
            <a:ext cx="681597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hijsen</a:t>
            </a: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6660232" y="2202967"/>
            <a:ext cx="96051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kade</a:t>
            </a:r>
            <a:endParaRPr lang="nl-NL" dirty="0"/>
          </a:p>
        </p:txBody>
      </p:sp>
      <p:sp>
        <p:nvSpPr>
          <p:cNvPr id="8" name="Tekstvak 7"/>
          <p:cNvSpPr txBox="1"/>
          <p:nvPr/>
        </p:nvSpPr>
        <p:spPr>
          <a:xfrm>
            <a:off x="3805470" y="2598202"/>
            <a:ext cx="721672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lossen</a:t>
            </a:r>
            <a:endParaRPr lang="nl-NL" dirty="0"/>
          </a:p>
        </p:txBody>
      </p:sp>
      <p:sp>
        <p:nvSpPr>
          <p:cNvPr id="9" name="Tekstvak 8"/>
          <p:cNvSpPr txBox="1"/>
          <p:nvPr/>
        </p:nvSpPr>
        <p:spPr>
          <a:xfrm>
            <a:off x="1609742" y="2627073"/>
            <a:ext cx="126310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schipper</a:t>
            </a:r>
            <a:endParaRPr lang="nl-NL" dirty="0"/>
          </a:p>
        </p:txBody>
      </p:sp>
      <p:sp>
        <p:nvSpPr>
          <p:cNvPr id="10" name="Tekstvak 9"/>
          <p:cNvSpPr txBox="1"/>
          <p:nvPr/>
        </p:nvSpPr>
        <p:spPr>
          <a:xfrm>
            <a:off x="4963719" y="3252556"/>
            <a:ext cx="117371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/>
              <a:t>d</a:t>
            </a:r>
            <a:r>
              <a:rPr lang="nl-NL" dirty="0" smtClean="0"/>
              <a:t>e stuurhut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>
            <a:off x="1634573" y="3743353"/>
            <a:ext cx="131799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/>
              <a:t>h</a:t>
            </a:r>
            <a:r>
              <a:rPr lang="nl-NL" smtClean="0"/>
              <a:t>et stuurwiel</a:t>
            </a:r>
            <a:endParaRPr lang="nl-NL" dirty="0"/>
          </a:p>
        </p:txBody>
      </p:sp>
      <p:sp>
        <p:nvSpPr>
          <p:cNvPr id="13" name="Tekstvak 12"/>
          <p:cNvSpPr txBox="1"/>
          <p:nvPr/>
        </p:nvSpPr>
        <p:spPr>
          <a:xfrm>
            <a:off x="6660232" y="3664750"/>
            <a:ext cx="1276311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 smtClean="0"/>
              <a:t>de laadbak</a:t>
            </a:r>
            <a:endParaRPr lang="nl-NL" dirty="0"/>
          </a:p>
        </p:txBody>
      </p:sp>
      <p:sp>
        <p:nvSpPr>
          <p:cNvPr id="15" name="Tekstvak 14"/>
          <p:cNvSpPr txBox="1"/>
          <p:nvPr/>
        </p:nvSpPr>
        <p:spPr>
          <a:xfrm>
            <a:off x="3635522" y="3645990"/>
            <a:ext cx="1054071" cy="369332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d</a:t>
            </a:r>
            <a:r>
              <a:rPr lang="nl-NL" dirty="0" smtClean="0">
                <a:solidFill>
                  <a:schemeClr val="tx1"/>
                </a:solidFill>
              </a:rPr>
              <a:t>e vracht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34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De kade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5" y="4595493"/>
            <a:ext cx="7569405" cy="1204721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4000" dirty="0" smtClean="0"/>
              <a:t>Een dikke stenen muur langs een rivier of kanaal. Aan de …liggen schepen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185" y="1052736"/>
            <a:ext cx="5692795" cy="338437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64732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De stuurhut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5" y="4595493"/>
            <a:ext cx="7569405" cy="1204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 smtClean="0"/>
              <a:t>Een soort huisje op het binnenvaartschip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074" y="1112987"/>
            <a:ext cx="5233276" cy="34825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9481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Het stuurwiel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5" y="4595493"/>
            <a:ext cx="7569405" cy="1204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000" dirty="0" smtClean="0"/>
              <a:t> Hier wordt het schip mee bestuurd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268760"/>
            <a:ext cx="3337272" cy="2946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937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9045" y="5157192"/>
            <a:ext cx="7024744" cy="1143000"/>
          </a:xfrm>
        </p:spPr>
        <p:txBody>
          <a:bodyPr>
            <a:normAutofit/>
          </a:bodyPr>
          <a:lstStyle/>
          <a:p>
            <a:pPr algn="ctr"/>
            <a:r>
              <a:rPr lang="nl-NL" dirty="0" smtClean="0"/>
              <a:t>Varen voor je plezier.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693071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109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Het binnenvaartschip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23528" y="4437112"/>
            <a:ext cx="8712967" cy="1204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000" dirty="0" smtClean="0"/>
              <a:t>Een schip dat op rivieren en kanalen vaart. Ze varen niet op zee. Er worden goederen mee vervoerd van de ene naar de andere plaats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331810"/>
            <a:ext cx="4146952" cy="31053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487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De vracht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611561" y="5085184"/>
            <a:ext cx="7961166" cy="1204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 smtClean="0"/>
              <a:t>Een ander woord voor goederen </a:t>
            </a:r>
            <a:r>
              <a:rPr lang="nl-NL" sz="4000" smtClean="0"/>
              <a:t>of spullen.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300640"/>
            <a:ext cx="4212048" cy="192840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667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Een schipper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4" y="4797152"/>
            <a:ext cx="8352927" cy="1204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000" dirty="0" smtClean="0"/>
              <a:t>Hij bestuurt een schip dat op rivieren of kanalen vaart. Ze wonen ook vaak op hun schip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196752"/>
            <a:ext cx="5003684" cy="33907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90023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hijsen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5" y="4595493"/>
            <a:ext cx="7569405" cy="120472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4000" dirty="0" smtClean="0"/>
              <a:t>Iets omhoog trekken.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6366" y="330710"/>
            <a:ext cx="4021938" cy="4021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811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458979"/>
            <a:ext cx="7024744" cy="1143000"/>
          </a:xfrm>
        </p:spPr>
        <p:txBody>
          <a:bodyPr/>
          <a:lstStyle/>
          <a:p>
            <a:r>
              <a:rPr lang="nl-NL" dirty="0" smtClean="0"/>
              <a:t>lossen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4653136"/>
            <a:ext cx="8496944" cy="1204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000" dirty="0" smtClean="0"/>
              <a:t>De lading uit een vrachtwagen of schip halen.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829" y="1040179"/>
            <a:ext cx="5358563" cy="356588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6497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73209" y="154098"/>
            <a:ext cx="7024744" cy="1143000"/>
          </a:xfrm>
        </p:spPr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hijskraan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5" y="4595493"/>
            <a:ext cx="7569405" cy="1204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4000" dirty="0" smtClean="0"/>
              <a:t>Haalt de vracht uit het schip. Een machine om voorwerpen mee op te hijsen</a:t>
            </a:r>
            <a:endParaRPr lang="nl-NL" sz="40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26401"/>
            <a:ext cx="3052337" cy="34573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5856" y="1484784"/>
            <a:ext cx="3817875" cy="2540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2853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</a:t>
            </a:r>
            <a:r>
              <a:rPr lang="nl-NL" dirty="0" smtClean="0"/>
              <a:t>e laadbak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5576" y="5301208"/>
            <a:ext cx="7569405" cy="1204721"/>
          </a:xfrm>
        </p:spPr>
        <p:txBody>
          <a:bodyPr>
            <a:normAutofit fontScale="92500" lnSpcReduction="20000"/>
          </a:bodyPr>
          <a:lstStyle/>
          <a:p>
            <a:r>
              <a:rPr lang="nl-NL" sz="2800" dirty="0" smtClean="0"/>
              <a:t>Is de bak in de auto waar de vracht kan worden geladen.</a:t>
            </a:r>
          </a:p>
          <a:p>
            <a:r>
              <a:rPr lang="nl-NL" sz="2800" dirty="0" smtClean="0"/>
              <a:t>Het woord bestaat uit twee woorddelen: laad - bak</a:t>
            </a: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18778"/>
            <a:ext cx="4035046" cy="302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al">
  <a:themeElements>
    <a:clrScheme name="Integraal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Integra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266</TotalTime>
  <Words>183</Words>
  <Application>Microsoft Office PowerPoint</Application>
  <PresentationFormat>Diavoorstelling (4:3)</PresentationFormat>
  <Paragraphs>34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7" baseType="lpstr">
      <vt:lpstr>Calibri</vt:lpstr>
      <vt:lpstr>Tw Cen MT</vt:lpstr>
      <vt:lpstr>Tw Cen MT Condensed</vt:lpstr>
      <vt:lpstr>Wingdings 3</vt:lpstr>
      <vt:lpstr>Integraal</vt:lpstr>
      <vt:lpstr>Woordenschat groep 5 Thema 10  Les 4</vt:lpstr>
      <vt:lpstr>Varen voor je plezier.</vt:lpstr>
      <vt:lpstr>Het binnenvaartschip</vt:lpstr>
      <vt:lpstr>De vracht</vt:lpstr>
      <vt:lpstr>Een schipper</vt:lpstr>
      <vt:lpstr>hijsen</vt:lpstr>
      <vt:lpstr>lossen</vt:lpstr>
      <vt:lpstr>de hijskraan</vt:lpstr>
      <vt:lpstr>de laadbak</vt:lpstr>
      <vt:lpstr>De kade</vt:lpstr>
      <vt:lpstr>De stuurhut</vt:lpstr>
      <vt:lpstr>Het stuurwiel</vt:lpstr>
    </vt:vector>
  </TitlesOfParts>
  <Company>ITS Computers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Woordenschat groep 5 Thema 9  Les 1</dc:title>
  <dc:creator>Corine ter Mul</dc:creator>
  <cp:lastModifiedBy>D. Dudink</cp:lastModifiedBy>
  <cp:revision>59</cp:revision>
  <dcterms:created xsi:type="dcterms:W3CDTF">2014-03-25T14:35:51Z</dcterms:created>
  <dcterms:modified xsi:type="dcterms:W3CDTF">2014-07-16T09:14:33Z</dcterms:modified>
</cp:coreProperties>
</file>