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3"/>
  </p:notesMasterIdLst>
  <p:sldIdLst>
    <p:sldId id="256" r:id="rId2"/>
    <p:sldId id="257" r:id="rId3"/>
    <p:sldId id="258" r:id="rId4"/>
    <p:sldId id="274" r:id="rId5"/>
    <p:sldId id="266" r:id="rId6"/>
    <p:sldId id="268" r:id="rId7"/>
    <p:sldId id="267" r:id="rId8"/>
    <p:sldId id="269" r:id="rId9"/>
    <p:sldId id="273" r:id="rId10"/>
    <p:sldId id="275" r:id="rId11"/>
    <p:sldId id="270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13E8F-F545-4841-B36E-11B307B8A670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8B95-B0E8-4E4F-BF61-09067BDFB3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61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641350" ty="-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08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47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85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28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641350" ty="-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21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17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42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042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72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96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/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15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65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Woordenschat groep 5</a:t>
            </a:r>
            <a:br>
              <a:rPr lang="nl-NL" dirty="0" smtClean="0"/>
            </a:br>
            <a:r>
              <a:rPr lang="nl-NL" dirty="0" smtClean="0"/>
              <a:t>Thema 10 </a:t>
            </a:r>
            <a:br>
              <a:rPr lang="nl-NL" dirty="0" smtClean="0"/>
            </a:br>
            <a:r>
              <a:rPr lang="nl-NL" dirty="0" smtClean="0"/>
              <a:t>Les </a:t>
            </a:r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409526"/>
            <a:ext cx="8119197" cy="686276"/>
          </a:xfr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nl-NL" sz="4000" dirty="0"/>
              <a:t>De woorden die je vandaag leert: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259632" y="1802107"/>
            <a:ext cx="18725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</a:t>
            </a:r>
            <a:r>
              <a:rPr lang="nl-NL" dirty="0" smtClean="0"/>
              <a:t>bagagedrager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3479562" y="1443191"/>
            <a:ext cx="10502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lijnbus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643241" y="1529152"/>
            <a:ext cx="10278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sirene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660232" y="2202967"/>
            <a:ext cx="84670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taxi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527142" y="2798428"/>
            <a:ext cx="102322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eigenwijs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2174205" y="2640310"/>
            <a:ext cx="130535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</a:t>
            </a:r>
            <a:r>
              <a:rPr lang="nl-NL" dirty="0" smtClean="0"/>
              <a:t>brommer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6660232" y="3616781"/>
            <a:ext cx="13239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</a:t>
            </a:r>
            <a:r>
              <a:rPr lang="nl-NL" dirty="0" smtClean="0"/>
              <a:t>voorrang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634573" y="3743353"/>
            <a:ext cx="134966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h</a:t>
            </a:r>
            <a:r>
              <a:rPr lang="nl-NL" dirty="0" smtClean="0"/>
              <a:t>et </a:t>
            </a:r>
            <a:r>
              <a:rPr lang="nl-NL" dirty="0" smtClean="0"/>
              <a:t>fietstocht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3635522" y="3645990"/>
            <a:ext cx="96051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d</a:t>
            </a:r>
            <a:r>
              <a:rPr lang="nl-NL" dirty="0" smtClean="0">
                <a:solidFill>
                  <a:schemeClr val="tx1"/>
                </a:solidFill>
              </a:rPr>
              <a:t>e </a:t>
            </a:r>
            <a:r>
              <a:rPr lang="nl-NL" dirty="0" smtClean="0">
                <a:solidFill>
                  <a:schemeClr val="tx1"/>
                </a:solidFill>
              </a:rPr>
              <a:t>kade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701100"/>
            <a:ext cx="7024744" cy="1143000"/>
          </a:xfrm>
        </p:spPr>
        <p:txBody>
          <a:bodyPr/>
          <a:lstStyle/>
          <a:p>
            <a:r>
              <a:rPr lang="nl-NL" dirty="0" smtClean="0"/>
              <a:t>De fietstocht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7261" y="4797152"/>
            <a:ext cx="7569405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Een tocht is een reis. Deze tocht maak je met een fiets.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38" b="2802"/>
          <a:stretch/>
        </p:blipFill>
        <p:spPr>
          <a:xfrm>
            <a:off x="3707904" y="1723168"/>
            <a:ext cx="3736092" cy="2529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928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kade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595493"/>
            <a:ext cx="7569405" cy="12047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4000" dirty="0" smtClean="0"/>
              <a:t>Een dikke stenen muur langs een rivier of kanaal. Aan de …liggen schepen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63826"/>
            <a:ext cx="4833100" cy="28732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47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045" y="515719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Op een voorrangskruising.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77" y="364023"/>
            <a:ext cx="684311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bagagedrager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4437112"/>
            <a:ext cx="8712967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Dit zit achter op een fiets. Als je snelbinders hebt, kun je er bagage op vastmaken. Of er kan iemand achterop zitten.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79739"/>
            <a:ext cx="4146952" cy="2764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48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brommer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1" y="5085184"/>
            <a:ext cx="7961166" cy="1204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Een zware fiets met een motor. Een ander woord voor bromfiets.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2816"/>
            <a:ext cx="3895684" cy="2921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67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Eigenwijs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4" y="4797152"/>
            <a:ext cx="8352927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Iemand die doet wat hij zelf wil en niet luistert naar anderen.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61" y="1196752"/>
            <a:ext cx="2528953" cy="339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023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lijnbus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4869160"/>
            <a:ext cx="7569405" cy="1204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Een bus met een nummer. Deze bus rijdt altijd hetzelfde rondje.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66469"/>
            <a:ext cx="4021938" cy="2664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811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37627"/>
            <a:ext cx="7024744" cy="1143000"/>
          </a:xfrm>
        </p:spPr>
        <p:txBody>
          <a:bodyPr/>
          <a:lstStyle/>
          <a:p>
            <a:r>
              <a:rPr lang="nl-NL" dirty="0" smtClean="0"/>
              <a:t>De sirene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4437112"/>
            <a:ext cx="8496944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Politieauto’s, brandweerauto’s en ziekenauto’s hebben er één. Ze maken een hard geluid en licht om mensen te waarschuwen.</a:t>
            </a:r>
            <a:endParaRPr lang="nl-NL" sz="40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29" y="1316024"/>
            <a:ext cx="5358563" cy="30141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6497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333" y="704595"/>
            <a:ext cx="7024744" cy="1143000"/>
          </a:xfrm>
        </p:spPr>
        <p:txBody>
          <a:bodyPr/>
          <a:lstStyle/>
          <a:p>
            <a:r>
              <a:rPr lang="nl-NL" dirty="0" smtClean="0"/>
              <a:t>De taxi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003" y="4252339"/>
            <a:ext cx="7569405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Een auto die bestuurt wordt door een chauffeur. De chauffeur brengt je waar je heen wilt, als je daarvoor betaalt.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97098"/>
            <a:ext cx="4408247" cy="2934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853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voorrang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>
            <a:normAutofit lnSpcReduction="10000"/>
          </a:bodyPr>
          <a:lstStyle/>
          <a:p>
            <a:r>
              <a:rPr lang="nl-NL" sz="2800" dirty="0" smtClean="0"/>
              <a:t>Als je eerst mag in een verkeerssituatie. De bus heeft voorrang, omdat hij op een voorrangsweg rijdt. Dit zie je aan de haaientanden.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07577"/>
            <a:ext cx="4035046" cy="284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279</TotalTime>
  <Words>213</Words>
  <Application>Microsoft Office PowerPoint</Application>
  <PresentationFormat>Diavoorstelling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Calibri</vt:lpstr>
      <vt:lpstr>Tw Cen MT</vt:lpstr>
      <vt:lpstr>Tw Cen MT Condensed</vt:lpstr>
      <vt:lpstr>Wingdings 3</vt:lpstr>
      <vt:lpstr>Integraal</vt:lpstr>
      <vt:lpstr>Woordenschat groep 5 Thema 10  Les 5</vt:lpstr>
      <vt:lpstr>Op een voorrangskruising.</vt:lpstr>
      <vt:lpstr>De bagagedrager</vt:lpstr>
      <vt:lpstr>De brommer</vt:lpstr>
      <vt:lpstr>Eigenwijs</vt:lpstr>
      <vt:lpstr>De lijnbus</vt:lpstr>
      <vt:lpstr>De sirene</vt:lpstr>
      <vt:lpstr>De taxi</vt:lpstr>
      <vt:lpstr>De voorrang</vt:lpstr>
      <vt:lpstr>De fietstocht</vt:lpstr>
      <vt:lpstr>De kade</vt:lpstr>
    </vt:vector>
  </TitlesOfParts>
  <Company>ITS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9  Les 1</dc:title>
  <dc:creator>Corine ter Mul</dc:creator>
  <cp:lastModifiedBy>D. Dudink</cp:lastModifiedBy>
  <cp:revision>60</cp:revision>
  <dcterms:created xsi:type="dcterms:W3CDTF">2014-03-25T14:35:51Z</dcterms:created>
  <dcterms:modified xsi:type="dcterms:W3CDTF">2014-07-16T09:32:07Z</dcterms:modified>
</cp:coreProperties>
</file>