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68" r:id="rId6"/>
    <p:sldId id="267" r:id="rId7"/>
    <p:sldId id="269" r:id="rId8"/>
    <p:sldId id="270" r:id="rId9"/>
    <p:sldId id="271" r:id="rId10"/>
    <p:sldId id="272" r:id="rId11"/>
    <p:sldId id="274" r:id="rId12"/>
    <p:sldId id="277" r:id="rId13"/>
    <p:sldId id="276" r:id="rId14"/>
    <p:sldId id="273" r:id="rId15"/>
    <p:sldId id="275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13E8F-F545-4841-B36E-11B307B8A670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8B95-B0E8-4E4F-BF61-09067BDFB35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0161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5608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2247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585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6828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821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1717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5742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004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7572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6896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715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8F55A7-4E91-410E-A5D5-0167FED376F8}" type="datetimeFigureOut">
              <a:rPr lang="nl-NL" smtClean="0"/>
              <a:pPr/>
              <a:t>30-11-2014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8665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smtClean="0"/>
              <a:t>Thema 10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Les 6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409526"/>
            <a:ext cx="8119197" cy="686276"/>
          </a:xfr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nl-NL" sz="4000" dirty="0"/>
              <a:t>De woorden die je vandaag leert: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59632" y="1802107"/>
            <a:ext cx="109036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dam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843808" y="1566084"/>
            <a:ext cx="9765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duif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840947" y="1757712"/>
            <a:ext cx="131157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schateren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660232" y="2202967"/>
            <a:ext cx="12987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steiger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347685" y="2457055"/>
            <a:ext cx="157062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de </a:t>
            </a:r>
            <a:r>
              <a:rPr lang="nl-NL" dirty="0" smtClean="0"/>
              <a:t>sluiswachter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79959" y="2756965"/>
            <a:ext cx="100540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trekken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364905" y="4006134"/>
            <a:ext cx="168026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loopplank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182661" y="3699834"/>
            <a:ext cx="149752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h</a:t>
            </a:r>
            <a:r>
              <a:rPr lang="nl-NL" dirty="0" smtClean="0"/>
              <a:t>et zeilboot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6536801" y="3853459"/>
            <a:ext cx="14221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stoomtrein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3293321" y="3328479"/>
            <a:ext cx="1054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vracht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1928" y="2589299"/>
            <a:ext cx="1896020" cy="499915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690566" y="3038911"/>
            <a:ext cx="20710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h</a:t>
            </a:r>
            <a:r>
              <a:rPr lang="nl-NL" dirty="0" smtClean="0"/>
              <a:t>et binnenvaartschip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4840947" y="3462835"/>
            <a:ext cx="10502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lijnbus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843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zeilboot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Een boot waarmee je kunt varen. Als de wind in de zeilen blaast, gaat de boot vooruit.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1616" y="1764116"/>
            <a:ext cx="3497322" cy="2622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93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vracht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1" y="5085184"/>
            <a:ext cx="7961166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Een ander woord voor goederen </a:t>
            </a:r>
            <a:r>
              <a:rPr lang="nl-NL" sz="4000" smtClean="0"/>
              <a:t>of spullen.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300640"/>
            <a:ext cx="4212048" cy="1928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2649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lijnbus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4869160"/>
            <a:ext cx="7569405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Een bus met een nummer. Deze bus rijdt altijd hetzelfde rondje.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766469"/>
            <a:ext cx="4021938" cy="2664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749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Het binnenvaartschip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4437112"/>
            <a:ext cx="8712967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Een schip dat op rivieren en kanalen vaart. Ze varen niet op zee. Er worden goederen mee vervoerd van de ene naar de andere plaats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331810"/>
            <a:ext cx="4146952" cy="3105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4929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goederentrein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1" y="5085184"/>
            <a:ext cx="7961166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Een trein die goederen transporteert.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132856"/>
            <a:ext cx="4212048" cy="2263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9604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stoomtrein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3321" y="5085184"/>
            <a:ext cx="7569405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Trein die rijdt op stoom.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412776"/>
            <a:ext cx="2339840" cy="350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285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045" y="515719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Varen voor je plezier.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024" y="476672"/>
            <a:ext cx="6735102" cy="476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1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dam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4437112"/>
            <a:ext cx="8712967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Een soort dijk in het midden van het water. Het water aan de ene kant is hoger dan aan de andere kant. Het is bedoeld om water tegen te houden.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601979"/>
            <a:ext cx="3672408" cy="2507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848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duif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4" y="4797152"/>
            <a:ext cx="8352927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Deze vogels zijn meestal grijs. Ze zijn niet bang voor mensen. Ze maken een geluid dat klinkt als: “roekoe”.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4135" y="1772816"/>
            <a:ext cx="3295727" cy="2209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0023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schateren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Een ander woord voor hard lachen.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5698" y="1844824"/>
            <a:ext cx="2829160" cy="250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681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sluiswachter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4653136"/>
            <a:ext cx="8496944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Iemand die bij de sluis werkt. Hij doet de deuren van de sluis open en dicht en laat het water in en uit de sluis lopen.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1743" y="1808248"/>
            <a:ext cx="3960440" cy="2222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649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steiger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Een soort van houten vloer boven het water waar boten tegenaan liggen.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060848"/>
            <a:ext cx="2847070" cy="214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060848"/>
            <a:ext cx="2104233" cy="2151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285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trekken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Deze mannen ……. de boot aan de kant met een touw.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995946"/>
            <a:ext cx="3295727" cy="21949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647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loopplank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Een plank waarop je kunt lopen.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4074" y="1870775"/>
            <a:ext cx="3672408" cy="2455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9481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211</TotalTime>
  <Words>265</Words>
  <Application>Microsoft Office PowerPoint</Application>
  <PresentationFormat>Diavoorstelling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Integraal</vt:lpstr>
      <vt:lpstr>Woordenschat groep 5 Thema 10  Les 6</vt:lpstr>
      <vt:lpstr>Varen voor je plezier.</vt:lpstr>
      <vt:lpstr>de dam</vt:lpstr>
      <vt:lpstr>de duif</vt:lpstr>
      <vt:lpstr>schateren</vt:lpstr>
      <vt:lpstr>de sluiswachter</vt:lpstr>
      <vt:lpstr>de steiger</vt:lpstr>
      <vt:lpstr>trekken</vt:lpstr>
      <vt:lpstr>De loopplank</vt:lpstr>
      <vt:lpstr>de zeilboot</vt:lpstr>
      <vt:lpstr>De vracht</vt:lpstr>
      <vt:lpstr>De lijnbus</vt:lpstr>
      <vt:lpstr>Het binnenvaartschip</vt:lpstr>
      <vt:lpstr>De goederentrein</vt:lpstr>
      <vt:lpstr>De stoomtrein</vt:lpstr>
    </vt:vector>
  </TitlesOfParts>
  <Company>ITS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9  Les 1</dc:title>
  <dc:creator>Corine ter Mul</dc:creator>
  <cp:lastModifiedBy>hp</cp:lastModifiedBy>
  <cp:revision>45</cp:revision>
  <dcterms:created xsi:type="dcterms:W3CDTF">2014-03-25T14:35:51Z</dcterms:created>
  <dcterms:modified xsi:type="dcterms:W3CDTF">2014-11-30T18:52:40Z</dcterms:modified>
</cp:coreProperties>
</file>