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1" r:id="rId8"/>
    <p:sldId id="263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4E018E-A0F9-48C4-8742-538F4C58BF38}" type="datetimeFigureOut">
              <a:rPr lang="nl-NL" smtClean="0"/>
              <a:t>15-7-2014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50A81C-601D-4AAA-961D-EAF5FE70BF53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</a:t>
            </a:r>
            <a:r>
              <a:rPr lang="nl-NL" dirty="0" smtClean="0"/>
              <a:t>2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3960440" cy="876524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4077072"/>
            <a:ext cx="282641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winterslaap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3779912" y="5661248"/>
            <a:ext cx="16417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vorst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5940152" y="4221088"/>
            <a:ext cx="24849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plaatsvinden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971600" y="5517232"/>
            <a:ext cx="20056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november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4355976" y="4221088"/>
            <a:ext cx="68640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juli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707904" y="3140968"/>
            <a:ext cx="232467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feestdag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6156176" y="5445224"/>
            <a:ext cx="20056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december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55576" y="2780928"/>
            <a:ext cx="189186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datum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7020272" y="2852936"/>
            <a:ext cx="95891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april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</a:t>
            </a:r>
            <a:r>
              <a:rPr lang="nl-NL" dirty="0" smtClean="0"/>
              <a:t>e vorst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Dit komt vaak voor in de winter. Zo noem je het als het vriest en er een laagje water op het ijs ligt.</a:t>
            </a:r>
            <a:endParaRPr lang="nl-NL" dirty="0"/>
          </a:p>
        </p:txBody>
      </p:sp>
      <p:pic>
        <p:nvPicPr>
          <p:cNvPr id="4" name="Afbeelding 3" descr="november-0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262" y="1781175"/>
            <a:ext cx="49434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</a:t>
            </a:r>
            <a:r>
              <a:rPr lang="nl-NL" dirty="0" smtClean="0"/>
              <a:t>e winterslaap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18 OKTOB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110" y="1988840"/>
            <a:ext cx="3379732" cy="2247522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4653136"/>
            <a:ext cx="7467600" cy="1689051"/>
          </a:xfrm>
        </p:spPr>
        <p:txBody>
          <a:bodyPr/>
          <a:lstStyle/>
          <a:p>
            <a:r>
              <a:rPr lang="nl-NL" dirty="0" smtClean="0"/>
              <a:t>In de winter zijn er dieren die heel lang en diep slapen. Ze hoeven dan niet te eten. Hoe noem je deze periode?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>
                <a:solidFill>
                  <a:srgbClr val="00B0F0"/>
                </a:solidFill>
              </a:rPr>
              <a:t>Ken jij alle maanden van het jaar? Ook in de juiste volgorde? Schrijf ze maar op. Klaar? Klik dan verder om te kijken of je alles goed hebt.</a:t>
            </a:r>
            <a:endParaRPr lang="nl-NL" sz="28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89040"/>
            <a:ext cx="7283152" cy="2337123"/>
          </a:xfrm>
        </p:spPr>
        <p:txBody>
          <a:bodyPr>
            <a:noAutofit/>
          </a:bodyPr>
          <a:lstStyle/>
          <a:p>
            <a:r>
              <a:rPr lang="nl-NL" sz="4000" dirty="0" smtClean="0"/>
              <a:t>Januari, februari, maart, april, mei, juni, juli, augustus, september, oktober, november, december.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Dagen, maanden, jaren.</a:t>
            </a:r>
            <a:endParaRPr lang="nl-NL" dirty="0"/>
          </a:p>
        </p:txBody>
      </p:sp>
      <p:pic>
        <p:nvPicPr>
          <p:cNvPr id="4" name="Tijdelijke aanduiding voor inhoud 3" descr="Screenshot 2014-07-09 20.21.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388" t="7093" r="20547" b="17480"/>
          <a:stretch>
            <a:fillRect/>
          </a:stretch>
        </p:blipFill>
        <p:spPr>
          <a:xfrm>
            <a:off x="1331640" y="1628800"/>
            <a:ext cx="5904656" cy="4241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April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/>
          <a:lstStyle/>
          <a:p>
            <a:r>
              <a:rPr lang="nl-NL" dirty="0" smtClean="0"/>
              <a:t>Er zitten twaalf maanden in één jaar. Wat is de vierde maand?</a:t>
            </a:r>
            <a:endParaRPr lang="nl-NL" dirty="0"/>
          </a:p>
        </p:txBody>
      </p:sp>
      <p:pic>
        <p:nvPicPr>
          <p:cNvPr id="4" name="Afbeelding 3" descr="kalender-april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237938" cy="29523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/>
          <a:lstStyle/>
          <a:p>
            <a:r>
              <a:rPr lang="nl-NL" dirty="0" smtClean="0"/>
              <a:t>De zevende maand van het jaar.</a:t>
            </a:r>
            <a:endParaRPr lang="nl-NL" dirty="0"/>
          </a:p>
        </p:txBody>
      </p:sp>
      <p:pic>
        <p:nvPicPr>
          <p:cNvPr id="4" name="Afbeelding 3" descr="kalender-juli-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787255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</a:t>
            </a:r>
            <a:r>
              <a:rPr lang="nl-NL" dirty="0" smtClean="0"/>
              <a:t>e datum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4149080"/>
            <a:ext cx="6809184" cy="1977083"/>
          </a:xfrm>
        </p:spPr>
        <p:txBody>
          <a:bodyPr>
            <a:normAutofit/>
          </a:bodyPr>
          <a:lstStyle/>
          <a:p>
            <a:r>
              <a:rPr lang="nl-NL" dirty="0" smtClean="0"/>
              <a:t>De juf is geboren op 18 oktober 1976. 18 is de dag, oktober is de maand, 1976 is het jaar. Hoe noem je deze drie dingen bij elkaar?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18 OKTOB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2425452" cy="242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plaatsvinden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Dat er iets gebeurt. Het feest van Sinterklaas vindt plaats op vijf december.</a:t>
            </a:r>
            <a:endParaRPr lang="nl-NL" dirty="0"/>
          </a:p>
        </p:txBody>
      </p:sp>
      <p:pic>
        <p:nvPicPr>
          <p:cNvPr id="4" name="Afbeelding 3" descr="november-0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156" y="1781175"/>
            <a:ext cx="4889688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</a:t>
            </a:r>
            <a:r>
              <a:rPr lang="nl-NL" dirty="0" smtClean="0"/>
              <a:t>e feestdag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18 OKTOB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3600400" cy="2247522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4653136"/>
            <a:ext cx="7467600" cy="1689051"/>
          </a:xfrm>
        </p:spPr>
        <p:txBody>
          <a:bodyPr/>
          <a:lstStyle/>
          <a:p>
            <a:r>
              <a:rPr lang="nl-NL" dirty="0" smtClean="0"/>
              <a:t>Sinterklaas </a:t>
            </a:r>
            <a:r>
              <a:rPr lang="nl-NL" dirty="0" smtClean="0"/>
              <a:t>viert zijn verjaardag op 5 december. Een dag waarop je feest viert, noem je een ……..</a:t>
            </a:r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november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e</a:t>
            </a:r>
            <a:r>
              <a:rPr lang="nl-NL" dirty="0" smtClean="0"/>
              <a:t>lfde maand van het jaar.</a:t>
            </a:r>
            <a:endParaRPr lang="nl-NL" dirty="0"/>
          </a:p>
        </p:txBody>
      </p:sp>
      <p:pic>
        <p:nvPicPr>
          <p:cNvPr id="4" name="Afbeelding 3" descr="november-0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1781175"/>
            <a:ext cx="61722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December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Er zitten twaalf maanden in één jaar. Wat is de twaalfde maand? Dit is de maand dat Kerstmis op de 25</a:t>
            </a:r>
            <a:r>
              <a:rPr lang="nl-NL" baseline="30000" dirty="0" smtClean="0"/>
              <a:t>ste</a:t>
            </a:r>
            <a:r>
              <a:rPr lang="nl-NL" dirty="0" smtClean="0"/>
              <a:t> en de 26</a:t>
            </a:r>
            <a:r>
              <a:rPr lang="nl-NL" baseline="30000" dirty="0" smtClean="0"/>
              <a:t>ste</a:t>
            </a:r>
            <a:r>
              <a:rPr lang="nl-NL" dirty="0" smtClean="0"/>
              <a:t> valt. </a:t>
            </a:r>
            <a:endParaRPr lang="nl-NL" dirty="0"/>
          </a:p>
        </p:txBody>
      </p:sp>
      <p:pic>
        <p:nvPicPr>
          <p:cNvPr id="4" name="Afbeelding 3" descr="kalender-april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360373" cy="2520280"/>
          </a:xfrm>
          <a:prstGeom prst="rect">
            <a:avLst/>
          </a:prstGeom>
        </p:spPr>
      </p:pic>
      <p:pic>
        <p:nvPicPr>
          <p:cNvPr id="5" name="Afbeelding 4" descr="Cal201312DecPre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3724552" cy="28803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275</Words>
  <Application>Microsoft Office PowerPoint</Application>
  <PresentationFormat>Diavoorstelling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Technisch</vt:lpstr>
      <vt:lpstr>Woordenschat groep 5 Thema 2  Les 1</vt:lpstr>
      <vt:lpstr>Dagen, maanden, jaren.</vt:lpstr>
      <vt:lpstr>April</vt:lpstr>
      <vt:lpstr>juli</vt:lpstr>
      <vt:lpstr>de datum</vt:lpstr>
      <vt:lpstr>plaatsvinden</vt:lpstr>
      <vt:lpstr>de feestdag</vt:lpstr>
      <vt:lpstr>november</vt:lpstr>
      <vt:lpstr>December</vt:lpstr>
      <vt:lpstr>de vorst</vt:lpstr>
      <vt:lpstr>de winterslaap</vt:lpstr>
      <vt:lpstr>Ken jij alle maanden van het jaar? Ook in de juiste volgorde? Schrijf ze maar op. Klaar? Klik dan verder om te kijken of je alles goed hebt.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2  Les 1</dc:title>
  <dc:creator>hp</dc:creator>
  <cp:lastModifiedBy>hp</cp:lastModifiedBy>
  <cp:revision>9</cp:revision>
  <dcterms:created xsi:type="dcterms:W3CDTF">2014-07-15T18:40:34Z</dcterms:created>
  <dcterms:modified xsi:type="dcterms:W3CDTF">2014-07-15T19:58:59Z</dcterms:modified>
</cp:coreProperties>
</file>