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1" r:id="rId8"/>
    <p:sldId id="263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4E018E-A0F9-48C4-8742-538F4C58BF38}" type="datetimeFigureOut">
              <a:rPr lang="nl-NL" smtClean="0"/>
              <a:pPr/>
              <a:t>26-9-2014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50A81C-601D-4AAA-961D-EAF5FE70BF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18864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2 </a:t>
            </a:r>
            <a:br>
              <a:rPr lang="nl-NL" dirty="0" smtClean="0"/>
            </a:br>
            <a:r>
              <a:rPr lang="nl-NL" dirty="0" smtClean="0"/>
              <a:t>Les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3960440" cy="876524"/>
          </a:xfrm>
        </p:spPr>
        <p:txBody>
          <a:bodyPr/>
          <a:lstStyle/>
          <a:p>
            <a:r>
              <a:rPr lang="nl-NL" dirty="0" smtClean="0"/>
              <a:t>De woorden die je vandaag leert: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47417" y="3928700"/>
            <a:ext cx="25298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gewoonte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3192079" y="5283358"/>
            <a:ext cx="259718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de ouderdom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5940152" y="4221088"/>
            <a:ext cx="207460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ouderwets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447417" y="5284520"/>
            <a:ext cx="214193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herinneren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3414247" y="4221088"/>
            <a:ext cx="209704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geduld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3153939" y="3154964"/>
            <a:ext cx="289374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gebeurtenis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6156176" y="5445224"/>
            <a:ext cx="22108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gebruik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179512" y="2814434"/>
            <a:ext cx="266611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begrafenis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6516216" y="2864101"/>
            <a:ext cx="18469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voorlopig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ouderwets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Spullen van vroeger. Deze spullen zijn niet modern.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196751"/>
            <a:ext cx="2297882" cy="3907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voorlopig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92277"/>
            <a:ext cx="2423485" cy="3244835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971600" y="4653136"/>
            <a:ext cx="7467600" cy="1689051"/>
          </a:xfrm>
        </p:spPr>
        <p:txBody>
          <a:bodyPr/>
          <a:lstStyle/>
          <a:p>
            <a:r>
              <a:rPr lang="nl-NL" dirty="0" smtClean="0"/>
              <a:t>Iets blijft een tijdje zo, daarna verandert het weer.</a:t>
            </a:r>
          </a:p>
          <a:p>
            <a:endParaRPr lang="nl-NL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39552" y="4149080"/>
            <a:ext cx="7385248" cy="197708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Denken aan vroeger.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32" t="7829" r="20732" b="18459"/>
          <a:stretch/>
        </p:blipFill>
        <p:spPr>
          <a:xfrm>
            <a:off x="1115616" y="1402830"/>
            <a:ext cx="6696744" cy="4743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begrafenis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97152"/>
            <a:ext cx="7467600" cy="1329011"/>
          </a:xfrm>
        </p:spPr>
        <p:txBody>
          <a:bodyPr/>
          <a:lstStyle/>
          <a:p>
            <a:r>
              <a:rPr lang="nl-NL" dirty="0" smtClean="0"/>
              <a:t>Iemand die overleden is wordt in een kist en in de grond gestopt.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119" y="1628800"/>
            <a:ext cx="3837123" cy="29523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gebeurtenis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/>
          <a:lstStyle/>
          <a:p>
            <a:r>
              <a:rPr lang="nl-NL" dirty="0" smtClean="0"/>
              <a:t>Iets </a:t>
            </a:r>
            <a:r>
              <a:rPr lang="nl-NL" smtClean="0"/>
              <a:t>wat </a:t>
            </a:r>
            <a:r>
              <a:rPr lang="nl-NL" smtClean="0"/>
              <a:t>gebeurt </a:t>
            </a:r>
            <a:r>
              <a:rPr lang="nl-NL" dirty="0" smtClean="0"/>
              <a:t>of gebeurd is.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765329"/>
            <a:ext cx="4787255" cy="325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gebruik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4149080"/>
            <a:ext cx="6809184" cy="1977083"/>
          </a:xfrm>
        </p:spPr>
        <p:txBody>
          <a:bodyPr>
            <a:normAutofit/>
          </a:bodyPr>
          <a:lstStyle/>
          <a:p>
            <a:r>
              <a:rPr lang="nl-NL" dirty="0" smtClean="0"/>
              <a:t>Iets wat altijd zo gedaan wordt. Bijvoorbeeld dat overleden mensen begraven worden.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323" y="1484784"/>
            <a:ext cx="1922278" cy="2425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geduld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Wachten. Je wordt niet zenuwachtig en wilt niet weg.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417638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gewoonte</a:t>
            </a:r>
            <a:endParaRPr lang="nl-NL" dirty="0"/>
          </a:p>
        </p:txBody>
      </p:sp>
      <p:sp>
        <p:nvSpPr>
          <p:cNvPr id="1026" name="AutoShape 2" descr="http://3.bp.blogspot.com/-cUxVXAK3RsA/Ul6yKNjvACI/AAAAAAAAnDY/bb-6Ub7lWQg/s1600/18+OKTOB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029825"/>
            <a:ext cx="2198287" cy="2937170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971600" y="4653136"/>
            <a:ext cx="7467600" cy="1689051"/>
          </a:xfrm>
        </p:spPr>
        <p:txBody>
          <a:bodyPr/>
          <a:lstStyle/>
          <a:p>
            <a:r>
              <a:rPr lang="nl-NL" dirty="0" smtClean="0"/>
              <a:t>Iets wat je altijd op dezelfde manier doet.</a:t>
            </a:r>
          </a:p>
          <a:p>
            <a:endParaRPr lang="nl-NL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39552" y="4149080"/>
            <a:ext cx="7385248" cy="197708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herinneren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73216"/>
            <a:ext cx="7467600" cy="752947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Je weet iets nog en denkt daar weer aan.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3003" y="1781175"/>
            <a:ext cx="3317993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ouderdom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97152"/>
            <a:ext cx="7467600" cy="1329011"/>
          </a:xfrm>
        </p:spPr>
        <p:txBody>
          <a:bodyPr>
            <a:normAutofit/>
          </a:bodyPr>
          <a:lstStyle/>
          <a:p>
            <a:r>
              <a:rPr lang="nl-NL" dirty="0" smtClean="0"/>
              <a:t>De tijd dat mensen oud zijn.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638" y="1916832"/>
            <a:ext cx="2520280" cy="25202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033803"/>
            <a:ext cx="3724552" cy="24861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110</TotalTime>
  <Words>139</Words>
  <Application>Microsoft Office PowerPoint</Application>
  <PresentationFormat>Diavoorstelling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Technisch</vt:lpstr>
      <vt:lpstr>Woordenschat groep 5 Thema 2  Les 2</vt:lpstr>
      <vt:lpstr>Denken aan vroeger.</vt:lpstr>
      <vt:lpstr>de begrafenis</vt:lpstr>
      <vt:lpstr>de gebeurtenis</vt:lpstr>
      <vt:lpstr>het gebruik</vt:lpstr>
      <vt:lpstr>het geduld</vt:lpstr>
      <vt:lpstr>de gewoonte</vt:lpstr>
      <vt:lpstr>herinneren</vt:lpstr>
      <vt:lpstr>de ouderdom</vt:lpstr>
      <vt:lpstr>ouderwets</vt:lpstr>
      <vt:lpstr>voorlopig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2  Les 1</dc:title>
  <dc:creator>hp</dc:creator>
  <cp:lastModifiedBy>Zoey Xana</cp:lastModifiedBy>
  <cp:revision>14</cp:revision>
  <dcterms:created xsi:type="dcterms:W3CDTF">2014-07-15T18:40:34Z</dcterms:created>
  <dcterms:modified xsi:type="dcterms:W3CDTF">2014-09-26T20:02:57Z</dcterms:modified>
</cp:coreProperties>
</file>