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1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2 </a:t>
            </a:r>
            <a:br>
              <a:rPr lang="nl-NL" dirty="0" smtClean="0"/>
            </a:br>
            <a:r>
              <a:rPr lang="nl-NL" dirty="0" smtClean="0"/>
              <a:t>Les </a:t>
            </a:r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139610"/>
            <a:ext cx="3960440" cy="876524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14348" y="3929066"/>
            <a:ext cx="18020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‘s nachts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5000628" y="3857628"/>
            <a:ext cx="148309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telkens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2428860" y="5000636"/>
            <a:ext cx="21435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vergelijken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2857488" y="3000372"/>
            <a:ext cx="166423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overdag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6169403" y="5045845"/>
            <a:ext cx="18469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vannacht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3610" y="2037194"/>
            <a:ext cx="27574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gisterenavond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102077" y="2488540"/>
            <a:ext cx="236955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overmorgen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vergelijken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2571744"/>
            <a:ext cx="4114800" cy="2268535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nl-NL" dirty="0" smtClean="0"/>
              <a:t>Dit doe je als je de verschillen in de plaatjes aan het zoeken bent, je bent dan aan het v……….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0"/>
            <a:ext cx="4714908" cy="669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Overdag en ‘s nachts.</a:t>
            </a:r>
            <a:endParaRPr lang="nl-NL" dirty="0"/>
          </a:p>
        </p:txBody>
      </p:sp>
      <p:pic>
        <p:nvPicPr>
          <p:cNvPr id="4" name="Tijdelijke aanduiding voor inhoud 3" descr="Screenshot 2014-07-09 20.21.21.png"/>
          <p:cNvPicPr>
            <a:picLocks noGrp="1" noChangeAspect="1"/>
          </p:cNvPicPr>
          <p:nvPr>
            <p:ph idx="1"/>
          </p:nvPr>
        </p:nvPicPr>
        <p:blipFill>
          <a:blip r:embed="rId2"/>
          <a:srcRect l="20261" t="7624" r="20148" b="18218"/>
          <a:stretch>
            <a:fillRect/>
          </a:stretch>
        </p:blipFill>
        <p:spPr>
          <a:xfrm>
            <a:off x="1428728" y="1571612"/>
            <a:ext cx="6021204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gisterenavond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34" y="5286388"/>
            <a:ext cx="7467600" cy="703550"/>
          </a:xfrm>
        </p:spPr>
        <p:txBody>
          <a:bodyPr>
            <a:normAutofit/>
          </a:bodyPr>
          <a:lstStyle/>
          <a:p>
            <a:r>
              <a:rPr lang="nl-NL" dirty="0" smtClean="0"/>
              <a:t>De avond van gisteren.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428736"/>
            <a:ext cx="2560145" cy="35557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overdag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/>
          </a:bodyPr>
          <a:lstStyle/>
          <a:p>
            <a:r>
              <a:rPr lang="nl-NL" dirty="0"/>
              <a:t> </a:t>
            </a:r>
            <a:r>
              <a:rPr lang="nl-NL" dirty="0" smtClean="0"/>
              <a:t>Als het dag is. Dan is het licht.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643050"/>
            <a:ext cx="4306472" cy="287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overmorgen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5072074"/>
            <a:ext cx="6809184" cy="1054089"/>
          </a:xfrm>
        </p:spPr>
        <p:txBody>
          <a:bodyPr>
            <a:normAutofit/>
          </a:bodyPr>
          <a:lstStyle/>
          <a:p>
            <a:r>
              <a:rPr lang="nl-NL" dirty="0" smtClean="0"/>
              <a:t>De dag na morgen. Dus twee dagen na vandaag. In dit geval 30 april.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85926"/>
            <a:ext cx="2886280" cy="2760006"/>
          </a:xfrm>
          <a:prstGeom prst="rect">
            <a:avLst/>
          </a:prstGeom>
        </p:spPr>
      </p:pic>
      <p:pic>
        <p:nvPicPr>
          <p:cNvPr id="6146" name="Picture 2" descr="C:\Users\Zoey Xana\AppData\Local\Microsoft\Windows\INetCache\IE\Q5JTDV35\MC90044214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00372"/>
            <a:ext cx="1626581" cy="1681164"/>
          </a:xfrm>
          <a:prstGeom prst="rect">
            <a:avLst/>
          </a:prstGeom>
          <a:noFill/>
        </p:spPr>
      </p:pic>
      <p:pic>
        <p:nvPicPr>
          <p:cNvPr id="8" name="Picture 2" descr="C:\Users\Zoey Xana\AppData\Local\Microsoft\Windows\INetCache\IE\Q5JTDV35\MC90044214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1626581" cy="1681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‘s nachts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/>
          </a:bodyPr>
          <a:lstStyle/>
          <a:p>
            <a:r>
              <a:rPr lang="nl-NL" dirty="0" smtClean="0"/>
              <a:t>Niet overdag. Dan is het donker.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71480"/>
            <a:ext cx="2734856" cy="438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telkens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000108"/>
            <a:ext cx="3714776" cy="3714776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71600" y="5357826"/>
            <a:ext cx="7467600" cy="98436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Steeds weer. Op de afbeelding is het steeds weer zonnig weer.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39552" y="4149080"/>
            <a:ext cx="7385248" cy="19770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/>
          </a:bodyPr>
          <a:lstStyle/>
          <a:p>
            <a:r>
              <a:rPr lang="nl-NL" dirty="0" smtClean="0"/>
              <a:t>De avond van vandaag. Deze avond.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818083"/>
            <a:ext cx="4308510" cy="288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vannacht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>
            <a:normAutofit/>
          </a:bodyPr>
          <a:lstStyle/>
          <a:p>
            <a:r>
              <a:rPr lang="nl-NL" dirty="0" smtClean="0"/>
              <a:t>De nacht die na </a:t>
            </a:r>
            <a:r>
              <a:rPr lang="nl-NL" dirty="0" smtClean="0"/>
              <a:t>vandaag komt of de nacht die geweest is.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14422"/>
            <a:ext cx="4429156" cy="33218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302</TotalTime>
  <Words>137</Words>
  <Application>Microsoft Office PowerPoint</Application>
  <PresentationFormat>Diavoorstelling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Technisch</vt:lpstr>
      <vt:lpstr>Woordenschat groep 5 Thema 2  Les 3</vt:lpstr>
      <vt:lpstr>Overdag en ‘s nachts.</vt:lpstr>
      <vt:lpstr> gisterenavond</vt:lpstr>
      <vt:lpstr> overdag</vt:lpstr>
      <vt:lpstr>overmorgen</vt:lpstr>
      <vt:lpstr> ‘s nachts</vt:lpstr>
      <vt:lpstr>telkens</vt:lpstr>
      <vt:lpstr>vanavond</vt:lpstr>
      <vt:lpstr> vannacht</vt:lpstr>
      <vt:lpstr>vergelijken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2  Les 1</dc:title>
  <dc:creator>hp</dc:creator>
  <cp:lastModifiedBy>Zoey Xana</cp:lastModifiedBy>
  <cp:revision>39</cp:revision>
  <dcterms:created xsi:type="dcterms:W3CDTF">2014-07-15T18:40:34Z</dcterms:created>
  <dcterms:modified xsi:type="dcterms:W3CDTF">2014-09-14T19:45:03Z</dcterms:modified>
</cp:coreProperties>
</file>