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1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4E018E-A0F9-48C4-8742-538F4C58BF38}" type="datetimeFigureOut">
              <a:rPr lang="nl-NL" smtClean="0"/>
              <a:pPr/>
              <a:t>14-9-2014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2 </a:t>
            </a:r>
            <a:br>
              <a:rPr lang="nl-NL" dirty="0" smtClean="0"/>
            </a:br>
            <a:r>
              <a:rPr lang="nl-NL" dirty="0" smtClean="0"/>
              <a:t>Les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139610"/>
            <a:ext cx="3960440" cy="876524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75158" y="3461764"/>
            <a:ext cx="24384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museum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832600" y="3689418"/>
            <a:ext cx="22797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steentijd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3306650" y="5661248"/>
            <a:ext cx="209865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vuistbijl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703528" y="4758048"/>
            <a:ext cx="196079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overleven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3713646" y="2391577"/>
            <a:ext cx="16642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jager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6169403" y="5045845"/>
            <a:ext cx="24849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uitvinding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3610" y="2037194"/>
            <a:ext cx="250741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jaartelling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102077" y="2488540"/>
            <a:ext cx="255230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opgraving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vuistbijl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nl-NL" dirty="0" smtClean="0"/>
              <a:t>Een scherpe steen die je met je hand kunt vasthouden. Het woord bestaat uit twee delen </a:t>
            </a:r>
            <a:r>
              <a:rPr lang="nl-NL" b="1" dirty="0" smtClean="0">
                <a:solidFill>
                  <a:srgbClr val="FF0000"/>
                </a:solidFill>
              </a:rPr>
              <a:t>vuist</a:t>
            </a:r>
            <a:r>
              <a:rPr lang="nl-NL" b="1" dirty="0" smtClean="0"/>
              <a:t> </a:t>
            </a:r>
            <a:r>
              <a:rPr lang="nl-NL" dirty="0" smtClean="0"/>
              <a:t>en</a:t>
            </a:r>
            <a:r>
              <a:rPr lang="nl-NL" b="1" dirty="0" smtClean="0"/>
              <a:t> </a:t>
            </a:r>
            <a:r>
              <a:rPr lang="nl-NL" b="1" dirty="0" smtClean="0">
                <a:solidFill>
                  <a:srgbClr val="FF0000"/>
                </a:solidFill>
              </a:rPr>
              <a:t>bijl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856" y="1235525"/>
            <a:ext cx="4161408" cy="384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hele tijd geleden.</a:t>
            </a:r>
            <a:endParaRPr lang="nl-NL" dirty="0"/>
          </a:p>
        </p:txBody>
      </p:sp>
      <p:pic>
        <p:nvPicPr>
          <p:cNvPr id="4" name="Tijdelijke aanduiding voor inhoud 3" descr="Screenshot 2014-07-09 20.21.21.png"/>
          <p:cNvPicPr>
            <a:picLocks noGrp="1" noChangeAspect="1"/>
          </p:cNvPicPr>
          <p:nvPr>
            <p:ph idx="1"/>
          </p:nvPr>
        </p:nvPicPr>
        <p:blipFill>
          <a:blip r:embed="rId2"/>
          <a:srcRect l="20495" t="7350" r="20511" b="17653"/>
          <a:stretch>
            <a:fillRect/>
          </a:stretch>
        </p:blipFill>
        <p:spPr>
          <a:xfrm>
            <a:off x="1071538" y="1428736"/>
            <a:ext cx="599405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de jaartelling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Er zitten twaalf maanden in één jaar. </a:t>
            </a:r>
            <a:endParaRPr lang="nl-NL" dirty="0"/>
          </a:p>
          <a:p>
            <a:r>
              <a:rPr lang="nl-NL" dirty="0" smtClean="0"/>
              <a:t>0 was het eerste getal. Nu is het jaar 2014.</a:t>
            </a:r>
          </a:p>
          <a:p>
            <a:r>
              <a:rPr lang="nl-NL" dirty="0" smtClean="0"/>
              <a:t>De jaren tellen noemen we………………..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694886"/>
            <a:ext cx="4237938" cy="28201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de jager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/>
          </a:bodyPr>
          <a:lstStyle/>
          <a:p>
            <a:r>
              <a:rPr lang="nl-NL" dirty="0"/>
              <a:t> </a:t>
            </a:r>
            <a:r>
              <a:rPr lang="nl-NL" dirty="0" smtClean="0"/>
              <a:t>Hij zit </a:t>
            </a:r>
            <a:r>
              <a:rPr lang="nl-NL" dirty="0" smtClean="0"/>
              <a:t>dieren achterna om ze te doden.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180" y="1700808"/>
            <a:ext cx="3008334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het museum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4149080"/>
            <a:ext cx="6809184" cy="1977083"/>
          </a:xfrm>
        </p:spPr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 smtClean="0"/>
              <a:t>gebouw </a:t>
            </a:r>
            <a:r>
              <a:rPr lang="nl-NL" dirty="0" smtClean="0"/>
              <a:t>waar je schilderijen, beelden of andere dingen kunt bekijken. 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620" y="1389074"/>
            <a:ext cx="4600012" cy="2760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de opgraving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Hierbij worden </a:t>
            </a:r>
            <a:r>
              <a:rPr lang="nl-NL" dirty="0" smtClean="0"/>
              <a:t>voorwerpen uit de grond opgegraven.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156" y="1793177"/>
            <a:ext cx="4889688" cy="327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overleven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816" y="409558"/>
            <a:ext cx="2956392" cy="3826804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1600" y="4653136"/>
            <a:ext cx="7467600" cy="1689051"/>
          </a:xfrm>
        </p:spPr>
        <p:txBody>
          <a:bodyPr/>
          <a:lstStyle/>
          <a:p>
            <a:r>
              <a:rPr lang="nl-NL" dirty="0" smtClean="0"/>
              <a:t>Als je een ongeluk overleeft, dan leef je daarna nog. Je bent dan niet dood.</a:t>
            </a:r>
          </a:p>
          <a:p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39552" y="4149080"/>
            <a:ext cx="7385248" cy="19770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steentijd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De tijd </a:t>
            </a:r>
            <a:r>
              <a:rPr lang="nl-NL" dirty="0" smtClean="0"/>
              <a:t>waarin mensen veel dingen van steen maakten. Het woord bestaat uit twee delen </a:t>
            </a:r>
            <a:r>
              <a:rPr lang="nl-NL" b="1" dirty="0" smtClean="0">
                <a:solidFill>
                  <a:srgbClr val="FF0000"/>
                </a:solidFill>
              </a:rPr>
              <a:t>steen</a:t>
            </a:r>
            <a:r>
              <a:rPr lang="nl-NL" dirty="0" smtClean="0"/>
              <a:t> en</a:t>
            </a:r>
            <a:r>
              <a:rPr lang="nl-NL" b="1" dirty="0" smtClean="0">
                <a:solidFill>
                  <a:srgbClr val="FF0000"/>
                </a:solidFill>
              </a:rPr>
              <a:t> tijd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692696"/>
            <a:ext cx="2592288" cy="4472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de uitvinding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Als je iets uitvindt, dan ben je de eerste die het maakt. De mensen uit de steentijd maakten als eersten voorwerpen van steen.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37834"/>
            <a:ext cx="3360373" cy="24782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68823"/>
            <a:ext cx="4284742" cy="25472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268</TotalTime>
  <Words>192</Words>
  <Application>Microsoft Office PowerPoint</Application>
  <PresentationFormat>Diavoorstelling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Technisch</vt:lpstr>
      <vt:lpstr>Woordenschat groep 5 Thema 2  Les 4</vt:lpstr>
      <vt:lpstr>Een hele tijd geleden.</vt:lpstr>
      <vt:lpstr> de jaartelling</vt:lpstr>
      <vt:lpstr> de jager</vt:lpstr>
      <vt:lpstr> het museum</vt:lpstr>
      <vt:lpstr> de opgraving</vt:lpstr>
      <vt:lpstr>overleven</vt:lpstr>
      <vt:lpstr>De steentijd</vt:lpstr>
      <vt:lpstr> de uitvinding</vt:lpstr>
      <vt:lpstr>de vuistbijl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2  Les 1</dc:title>
  <dc:creator>hp</dc:creator>
  <cp:lastModifiedBy>Zoey Xana</cp:lastModifiedBy>
  <cp:revision>34</cp:revision>
  <dcterms:created xsi:type="dcterms:W3CDTF">2014-07-15T18:40:34Z</dcterms:created>
  <dcterms:modified xsi:type="dcterms:W3CDTF">2014-09-14T19:11:04Z</dcterms:modified>
</cp:coreProperties>
</file>