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1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2 </a:t>
            </a:r>
            <a:br>
              <a:rPr lang="nl-NL" dirty="0" smtClean="0"/>
            </a:br>
            <a:r>
              <a:rPr lang="nl-NL" smtClean="0"/>
              <a:t>Les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139610"/>
            <a:ext cx="3960440" cy="876524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75158" y="3461764"/>
            <a:ext cx="186942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namaken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423719" y="3328902"/>
            <a:ext cx="21884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melodie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117603" y="4594514"/>
            <a:ext cx="21884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vervolg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703528" y="4758048"/>
            <a:ext cx="17331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tenslotte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450081" y="2047462"/>
            <a:ext cx="193835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allerlaatst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6228184" y="4465660"/>
            <a:ext cx="2302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seconde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3610" y="2037194"/>
            <a:ext cx="186942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allereerst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102077" y="2488540"/>
            <a:ext cx="175560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k</a:t>
            </a:r>
            <a:r>
              <a:rPr lang="nl-NL" sz="3200" dirty="0" smtClean="0"/>
              <a:t>opiëren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4860032" y="5598410"/>
            <a:ext cx="12314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</a:rPr>
              <a:t>duren</a:t>
            </a:r>
            <a:endParaRPr lang="nl-N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nl-NL"/>
              <a:t>H</a:t>
            </a:r>
            <a:r>
              <a:rPr lang="nl-NL" smtClean="0"/>
              <a:t>oe </a:t>
            </a:r>
            <a:r>
              <a:rPr lang="nl-NL" dirty="0" smtClean="0"/>
              <a:t>iets verder gaat.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36043"/>
            <a:ext cx="2827334" cy="374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is het eerst?</a:t>
            </a:r>
            <a:endParaRPr lang="nl-NL" dirty="0"/>
          </a:p>
        </p:txBody>
      </p:sp>
      <p:pic>
        <p:nvPicPr>
          <p:cNvPr id="4" name="Tijdelijke aanduiding voor inhoud 3" descr="Screenshot 2014-07-09 20.21.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20567" t="7408" r="20544" b="17459"/>
          <a:stretch>
            <a:fillRect/>
          </a:stretch>
        </p:blipFill>
        <p:spPr>
          <a:xfrm>
            <a:off x="1571604" y="1643050"/>
            <a:ext cx="607223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allereerst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nl-NL" dirty="0" smtClean="0"/>
              <a:t>Dit betekent helemaal als eerste. Iedereen is langzamer dan hij.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72" y="1319070"/>
            <a:ext cx="3819911" cy="25419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allerlaatst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nl-NL" dirty="0" smtClean="0"/>
              <a:t>De achterste hardloper is veel langzamer dan de andere hardlopers. Iedereen is sneller. Hij eindigt als…………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65382"/>
            <a:ext cx="5048822" cy="335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kopiëren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4644432"/>
            <a:ext cx="6048672" cy="148173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nl-NL" dirty="0" smtClean="0"/>
              <a:t>Iets precies namaken heet……..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4708174" cy="337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melodie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581128"/>
            <a:ext cx="7529264" cy="154503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nl-NL" dirty="0" smtClean="0"/>
              <a:t>Dit is de manier waarop een liedje klinkt. Iets kan vrolijk verdrietig of spannend klinken.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0" y="1772816"/>
            <a:ext cx="6258611" cy="232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namaken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162046"/>
            <a:ext cx="4602384" cy="3199427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4653136"/>
            <a:ext cx="7467600" cy="1689051"/>
          </a:xfrm>
        </p:spPr>
        <p:txBody>
          <a:bodyPr/>
          <a:lstStyle/>
          <a:p>
            <a:pPr marL="36576" indent="0">
              <a:buNone/>
            </a:pPr>
            <a:r>
              <a:rPr lang="nl-NL" dirty="0" smtClean="0"/>
              <a:t>Dan heb je hetzelfde als het voorbeeld.</a:t>
            </a:r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seconde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085184"/>
            <a:ext cx="7715200" cy="104097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nl-NL" dirty="0" smtClean="0"/>
              <a:t>Een korte tijd. Eén tel. Er zitten er 60 van in één minuut.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4176464" cy="357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tenslotte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nl-NL" dirty="0" smtClean="0"/>
              <a:t>Op het laatst.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89141"/>
            <a:ext cx="4392488" cy="25099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251</TotalTime>
  <Words>127</Words>
  <Application>Microsoft Office PowerPoint</Application>
  <PresentationFormat>Diavoorstelling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Technisch</vt:lpstr>
      <vt:lpstr>Woordenschat groep 5 Thema 2  Les 6</vt:lpstr>
      <vt:lpstr>Wie is het eerst?</vt:lpstr>
      <vt:lpstr>allereerst</vt:lpstr>
      <vt:lpstr> allerlaatst</vt:lpstr>
      <vt:lpstr> kopiëren</vt:lpstr>
      <vt:lpstr>de melodie</vt:lpstr>
      <vt:lpstr>namaken</vt:lpstr>
      <vt:lpstr>de seconde</vt:lpstr>
      <vt:lpstr>tenslotte</vt:lpstr>
      <vt:lpstr>het vervolg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2  Les 1</dc:title>
  <dc:creator>hp</dc:creator>
  <cp:lastModifiedBy>Zoey Xana</cp:lastModifiedBy>
  <cp:revision>52</cp:revision>
  <dcterms:created xsi:type="dcterms:W3CDTF">2014-07-15T18:40:34Z</dcterms:created>
  <dcterms:modified xsi:type="dcterms:W3CDTF">2014-09-26T20:06:12Z</dcterms:modified>
</cp:coreProperties>
</file>