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7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83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171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83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3915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531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66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27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6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3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7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75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48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3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5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1548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3346" y="347133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nl-NL" dirty="0"/>
              <a:t>Woordenschat groep 5</a:t>
            </a:r>
            <a:br>
              <a:rPr lang="nl-NL" dirty="0"/>
            </a:br>
            <a:r>
              <a:rPr lang="nl-NL" dirty="0"/>
              <a:t>Thema </a:t>
            </a:r>
            <a:r>
              <a:rPr lang="nl-NL" dirty="0" smtClean="0"/>
              <a:t>3 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Les 1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830991" y="2609914"/>
            <a:ext cx="4048654" cy="415510"/>
          </a:xfrm>
        </p:spPr>
        <p:txBody>
          <a:bodyPr/>
          <a:lstStyle/>
          <a:p>
            <a:r>
              <a:rPr lang="nl-NL" dirty="0" smtClean="0"/>
              <a:t>De woorden die je vandaag leert: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2229555" y="4453078"/>
            <a:ext cx="2246128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/>
              <a:t>het weiland</a:t>
            </a:r>
            <a:endParaRPr lang="nl-NL" sz="2800" dirty="0"/>
          </a:p>
        </p:txBody>
      </p:sp>
      <p:sp>
        <p:nvSpPr>
          <p:cNvPr id="6" name="Tekstvak 5"/>
          <p:cNvSpPr txBox="1"/>
          <p:nvPr/>
        </p:nvSpPr>
        <p:spPr>
          <a:xfrm>
            <a:off x="5655734" y="4830261"/>
            <a:ext cx="1568058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d</a:t>
            </a:r>
            <a:r>
              <a:rPr lang="nl-NL" sz="2800" dirty="0" smtClean="0"/>
              <a:t>e sloot</a:t>
            </a:r>
            <a:endParaRPr lang="nl-NL" sz="2800" dirty="0"/>
          </a:p>
        </p:txBody>
      </p:sp>
      <p:sp>
        <p:nvSpPr>
          <p:cNvPr id="7" name="Tekstvak 6"/>
          <p:cNvSpPr txBox="1"/>
          <p:nvPr/>
        </p:nvSpPr>
        <p:spPr>
          <a:xfrm>
            <a:off x="6650673" y="3846943"/>
            <a:ext cx="1394934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h</a:t>
            </a:r>
            <a:r>
              <a:rPr lang="nl-NL" sz="2800" dirty="0" smtClean="0"/>
              <a:t>et riet</a:t>
            </a:r>
            <a:endParaRPr lang="nl-NL" sz="2800" dirty="0"/>
          </a:p>
        </p:txBody>
      </p:sp>
      <p:sp>
        <p:nvSpPr>
          <p:cNvPr id="8" name="Tekstvak 7"/>
          <p:cNvSpPr txBox="1"/>
          <p:nvPr/>
        </p:nvSpPr>
        <p:spPr>
          <a:xfrm>
            <a:off x="2133600" y="5855255"/>
            <a:ext cx="2723823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h</a:t>
            </a:r>
            <a:r>
              <a:rPr lang="nl-NL" sz="2800" dirty="0" smtClean="0"/>
              <a:t>et landschap</a:t>
            </a:r>
            <a:endParaRPr lang="nl-NL" sz="2800" dirty="0"/>
          </a:p>
        </p:txBody>
      </p:sp>
      <p:sp>
        <p:nvSpPr>
          <p:cNvPr id="9" name="Tekstvak 8"/>
          <p:cNvSpPr txBox="1"/>
          <p:nvPr/>
        </p:nvSpPr>
        <p:spPr>
          <a:xfrm>
            <a:off x="8867422" y="4307041"/>
            <a:ext cx="1882247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/>
              <a:t>de karper</a:t>
            </a:r>
            <a:endParaRPr lang="nl-NL" sz="2800" dirty="0"/>
          </a:p>
        </p:txBody>
      </p:sp>
      <p:sp>
        <p:nvSpPr>
          <p:cNvPr id="10" name="Tekstvak 9"/>
          <p:cNvSpPr txBox="1"/>
          <p:nvPr/>
        </p:nvSpPr>
        <p:spPr>
          <a:xfrm>
            <a:off x="5655734" y="5855255"/>
            <a:ext cx="2831224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d</a:t>
            </a:r>
            <a:r>
              <a:rPr lang="nl-NL" sz="2800" dirty="0" smtClean="0"/>
              <a:t>e boterbloem</a:t>
            </a:r>
            <a:endParaRPr lang="nl-NL" sz="2800" dirty="0"/>
          </a:p>
        </p:txBody>
      </p:sp>
      <p:sp>
        <p:nvSpPr>
          <p:cNvPr id="11" name="Tekstvak 10"/>
          <p:cNvSpPr txBox="1"/>
          <p:nvPr/>
        </p:nvSpPr>
        <p:spPr>
          <a:xfrm>
            <a:off x="9438745" y="5593645"/>
            <a:ext cx="1497526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/>
              <a:t>bloeien</a:t>
            </a:r>
            <a:endParaRPr lang="nl-NL" sz="2800" dirty="0"/>
          </a:p>
        </p:txBody>
      </p:sp>
      <p:sp>
        <p:nvSpPr>
          <p:cNvPr id="12" name="Tekstvak 11"/>
          <p:cNvSpPr txBox="1"/>
          <p:nvPr/>
        </p:nvSpPr>
        <p:spPr>
          <a:xfrm>
            <a:off x="3171997" y="3386844"/>
            <a:ext cx="2858475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d</a:t>
            </a:r>
            <a:r>
              <a:rPr lang="nl-NL" sz="2800" dirty="0" smtClean="0"/>
              <a:t>e appelboom</a:t>
            </a:r>
            <a:endParaRPr lang="nl-NL" sz="2800" dirty="0"/>
          </a:p>
        </p:txBody>
      </p:sp>
      <p:sp>
        <p:nvSpPr>
          <p:cNvPr id="14" name="Tekstvak 13"/>
          <p:cNvSpPr txBox="1"/>
          <p:nvPr/>
        </p:nvSpPr>
        <p:spPr>
          <a:xfrm>
            <a:off x="8665808" y="3328696"/>
            <a:ext cx="2901756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/>
              <a:t>d</a:t>
            </a:r>
            <a:r>
              <a:rPr lang="nl-NL" sz="2800" smtClean="0"/>
              <a:t>e boomgaard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5572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 smtClean="0">
                <a:solidFill>
                  <a:srgbClr val="00B0F0"/>
                </a:solidFill>
              </a:rPr>
              <a:t>het weiland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89" y="2418848"/>
            <a:ext cx="4262929" cy="3197196"/>
          </a:xfrm>
        </p:spPr>
      </p:pic>
      <p:sp>
        <p:nvSpPr>
          <p:cNvPr id="5" name="Tekstvak 4"/>
          <p:cNvSpPr txBox="1"/>
          <p:nvPr/>
        </p:nvSpPr>
        <p:spPr>
          <a:xfrm>
            <a:off x="7219808" y="2986395"/>
            <a:ext cx="42848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Een stuk grond waar gras groeit en waar koeien en schapen op leven.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151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solidFill>
                  <a:srgbClr val="00B0F0"/>
                </a:solidFill>
              </a:rPr>
              <a:t>d</a:t>
            </a:r>
            <a:r>
              <a:rPr lang="nl-NL" sz="4400" dirty="0" smtClean="0">
                <a:solidFill>
                  <a:srgbClr val="00B0F0"/>
                </a:solidFill>
              </a:rPr>
              <a:t>e boomgaard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90" y="2619821"/>
            <a:ext cx="3941188" cy="2629512"/>
          </a:xfrm>
        </p:spPr>
      </p:pic>
      <p:sp>
        <p:nvSpPr>
          <p:cNvPr id="5" name="Tekstvak 4"/>
          <p:cNvSpPr txBox="1"/>
          <p:nvPr/>
        </p:nvSpPr>
        <p:spPr>
          <a:xfrm>
            <a:off x="7231097" y="2619821"/>
            <a:ext cx="40013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Stuk land waar bomen gekweekt worden om voedsel te produceren.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64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Landschappen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9" t="7768" r="20123" b="18730"/>
          <a:stretch/>
        </p:blipFill>
        <p:spPr>
          <a:xfrm>
            <a:off x="3159746" y="1264555"/>
            <a:ext cx="7778043" cy="5420396"/>
          </a:xfrm>
        </p:spPr>
      </p:pic>
    </p:spTree>
    <p:extLst>
      <p:ext uri="{BB962C8B-B14F-4D97-AF65-F5344CB8AC3E}">
        <p14:creationId xmlns:p14="http://schemas.microsoft.com/office/powerpoint/2010/main" val="404131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solidFill>
                  <a:srgbClr val="00B0F0"/>
                </a:solidFill>
              </a:rPr>
              <a:t>d</a:t>
            </a:r>
            <a:r>
              <a:rPr lang="nl-NL" sz="4400" dirty="0" smtClean="0">
                <a:solidFill>
                  <a:srgbClr val="00B0F0"/>
                </a:solidFill>
              </a:rPr>
              <a:t>e appelboom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879" y="2043289"/>
            <a:ext cx="2987178" cy="3778250"/>
          </a:xfrm>
        </p:spPr>
      </p:pic>
      <p:sp>
        <p:nvSpPr>
          <p:cNvPr id="5" name="Tekstvak 4"/>
          <p:cNvSpPr txBox="1"/>
          <p:nvPr/>
        </p:nvSpPr>
        <p:spPr>
          <a:xfrm>
            <a:off x="7219808" y="2986395"/>
            <a:ext cx="2736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Een boom waar appels in groeien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753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solidFill>
                  <a:srgbClr val="00B0F0"/>
                </a:solidFill>
              </a:rPr>
              <a:t>d</a:t>
            </a:r>
            <a:r>
              <a:rPr lang="nl-NL" sz="4400" dirty="0" smtClean="0">
                <a:solidFill>
                  <a:srgbClr val="00B0F0"/>
                </a:solidFill>
              </a:rPr>
              <a:t>e boterbloem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879" y="2452827"/>
            <a:ext cx="2987178" cy="2959173"/>
          </a:xfrm>
        </p:spPr>
      </p:pic>
      <p:sp>
        <p:nvSpPr>
          <p:cNvPr id="5" name="Tekstvak 4"/>
          <p:cNvSpPr txBox="1"/>
          <p:nvPr/>
        </p:nvSpPr>
        <p:spPr>
          <a:xfrm>
            <a:off x="7219808" y="2986395"/>
            <a:ext cx="4001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Een geel bloempje dat vooral in het weiland groeit.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278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 smtClean="0">
                <a:solidFill>
                  <a:srgbClr val="00B0F0"/>
                </a:solidFill>
              </a:rPr>
              <a:t>bloeien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234" y="2418848"/>
            <a:ext cx="4262929" cy="3197196"/>
          </a:xfrm>
        </p:spPr>
      </p:pic>
      <p:sp>
        <p:nvSpPr>
          <p:cNvPr id="5" name="Tekstvak 4"/>
          <p:cNvSpPr txBox="1"/>
          <p:nvPr/>
        </p:nvSpPr>
        <p:spPr>
          <a:xfrm>
            <a:off x="7219808" y="2986395"/>
            <a:ext cx="39900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Zo noem je het wanneer planten en stuiken bloemen hebben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699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solidFill>
                  <a:srgbClr val="00B0F0"/>
                </a:solidFill>
              </a:rPr>
              <a:t>d</a:t>
            </a:r>
            <a:r>
              <a:rPr lang="nl-NL" sz="4400" dirty="0" smtClean="0">
                <a:solidFill>
                  <a:srgbClr val="00B0F0"/>
                </a:solidFill>
              </a:rPr>
              <a:t>e karper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68" y="2986395"/>
            <a:ext cx="4227108" cy="1966654"/>
          </a:xfrm>
        </p:spPr>
      </p:pic>
      <p:sp>
        <p:nvSpPr>
          <p:cNvPr id="5" name="Tekstvak 4"/>
          <p:cNvSpPr txBox="1"/>
          <p:nvPr/>
        </p:nvSpPr>
        <p:spPr>
          <a:xfrm>
            <a:off x="7298830" y="1744617"/>
            <a:ext cx="40013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Een </a:t>
            </a:r>
            <a:r>
              <a:rPr lang="nl-NL" sz="3200" dirty="0" err="1" smtClean="0"/>
              <a:t>geel-bruine</a:t>
            </a:r>
            <a:r>
              <a:rPr lang="nl-NL" sz="3200" dirty="0" smtClean="0"/>
              <a:t> vis met een grote vin op zijn rug.</a:t>
            </a:r>
          </a:p>
          <a:p>
            <a:r>
              <a:rPr lang="nl-NL" sz="3200" dirty="0" smtClean="0"/>
              <a:t>Deze vissen leven in sloten en rivieren. Ze kunnen hoog uit het water springen.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701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solidFill>
                  <a:srgbClr val="00B0F0"/>
                </a:solidFill>
              </a:rPr>
              <a:t>h</a:t>
            </a:r>
            <a:r>
              <a:rPr lang="nl-NL" sz="4400" dirty="0" smtClean="0">
                <a:solidFill>
                  <a:srgbClr val="00B0F0"/>
                </a:solidFill>
              </a:rPr>
              <a:t>et riet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624" y="2043289"/>
            <a:ext cx="2833687" cy="3778250"/>
          </a:xfrm>
        </p:spPr>
      </p:pic>
      <p:sp>
        <p:nvSpPr>
          <p:cNvPr id="5" name="Tekstvak 4"/>
          <p:cNvSpPr txBox="1"/>
          <p:nvPr/>
        </p:nvSpPr>
        <p:spPr>
          <a:xfrm>
            <a:off x="7219808" y="2986395"/>
            <a:ext cx="42848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Een soort gras met lange stengels. Het groeit meestal bij een sloot.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655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solidFill>
                  <a:srgbClr val="00B0F0"/>
                </a:solidFill>
              </a:rPr>
              <a:t>h</a:t>
            </a:r>
            <a:r>
              <a:rPr lang="nl-NL" sz="4400" dirty="0" smtClean="0">
                <a:solidFill>
                  <a:srgbClr val="00B0F0"/>
                </a:solidFill>
              </a:rPr>
              <a:t>et landschap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546" y="2236489"/>
            <a:ext cx="1894815" cy="1421111"/>
          </a:xfrm>
        </p:spPr>
      </p:pic>
      <p:sp>
        <p:nvSpPr>
          <p:cNvPr id="5" name="Tekstvak 4"/>
          <p:cNvSpPr txBox="1"/>
          <p:nvPr/>
        </p:nvSpPr>
        <p:spPr>
          <a:xfrm>
            <a:off x="7219808" y="2986395"/>
            <a:ext cx="40013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Een gebied met natuur zoals, bergen, bossen, hei, weiland of strand.</a:t>
            </a:r>
            <a:endParaRPr lang="nl-NL" dirty="0"/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857" y="2829221"/>
            <a:ext cx="1894815" cy="1150047"/>
          </a:xfrm>
          <a:prstGeom prst="rect">
            <a:avLst/>
          </a:prstGeom>
        </p:spPr>
      </p:pic>
      <p:pic>
        <p:nvPicPr>
          <p:cNvPr id="7" name="Tijdelijke aanduiding voor inhoud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961" y="4307699"/>
            <a:ext cx="2757550" cy="20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7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solidFill>
                  <a:srgbClr val="00B0F0"/>
                </a:solidFill>
              </a:rPr>
              <a:t>d</a:t>
            </a:r>
            <a:r>
              <a:rPr lang="nl-NL" sz="4400" dirty="0" smtClean="0">
                <a:solidFill>
                  <a:srgbClr val="00B0F0"/>
                </a:solidFill>
              </a:rPr>
              <a:t>e sloot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89" y="2619821"/>
            <a:ext cx="3941191" cy="2629512"/>
          </a:xfrm>
        </p:spPr>
      </p:pic>
      <p:sp>
        <p:nvSpPr>
          <p:cNvPr id="5" name="Tekstvak 4"/>
          <p:cNvSpPr txBox="1"/>
          <p:nvPr/>
        </p:nvSpPr>
        <p:spPr>
          <a:xfrm>
            <a:off x="7219808" y="2986395"/>
            <a:ext cx="40013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Een soort kanaaltje of riviertje aan de rand van een weiland.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689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Sliert">
  <a:themeElements>
    <a:clrScheme name="Blauw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</TotalTime>
  <Words>167</Words>
  <Application>Microsoft Office PowerPoint</Application>
  <PresentationFormat>Breedbeeld</PresentationFormat>
  <Paragraphs>31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Sliert</vt:lpstr>
      <vt:lpstr>Woordenschat groep 5 Thema 3  Les 1</vt:lpstr>
      <vt:lpstr>Landschappen</vt:lpstr>
      <vt:lpstr>de appelboom</vt:lpstr>
      <vt:lpstr>de boterbloem</vt:lpstr>
      <vt:lpstr>bloeien</vt:lpstr>
      <vt:lpstr>de karper</vt:lpstr>
      <vt:lpstr>het riet</vt:lpstr>
      <vt:lpstr>het landschap</vt:lpstr>
      <vt:lpstr>de sloot</vt:lpstr>
      <vt:lpstr>het weiland</vt:lpstr>
      <vt:lpstr>de boomgaard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Woordenschat groep 5 Thema 3  Les 1</dc:title>
  <dc:creator>D. Dudink</dc:creator>
  <cp:lastModifiedBy>D. Dudink</cp:lastModifiedBy>
  <cp:revision>7</cp:revision>
  <dcterms:created xsi:type="dcterms:W3CDTF">2014-07-16T07:06:43Z</dcterms:created>
  <dcterms:modified xsi:type="dcterms:W3CDTF">2014-11-06T07:54:01Z</dcterms:modified>
</cp:coreProperties>
</file>