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4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74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783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81718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1839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439157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5318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3663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276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361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332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74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752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481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30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337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555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0"/>
            <a:ext cx="2356674" cy="6853283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11" name="Freeform 27"/>
            <p:cNvSpPr/>
            <p:nvPr/>
          </p:nvSpPr>
          <p:spPr bwMode="auto">
            <a:xfrm>
              <a:off x="6627813" y="19545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51548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23346" y="347133"/>
            <a:ext cx="8915399" cy="2262781"/>
          </a:xfrm>
        </p:spPr>
        <p:txBody>
          <a:bodyPr>
            <a:normAutofit fontScale="90000"/>
          </a:bodyPr>
          <a:lstStyle/>
          <a:p>
            <a:r>
              <a:rPr lang="nl-NL" dirty="0"/>
              <a:t>Woordenschat groep 5</a:t>
            </a:r>
            <a:br>
              <a:rPr lang="nl-NL" dirty="0"/>
            </a:br>
            <a:r>
              <a:rPr lang="nl-NL" dirty="0"/>
              <a:t>Thema </a:t>
            </a:r>
            <a:r>
              <a:rPr lang="nl-NL" dirty="0" smtClean="0"/>
              <a:t>3 </a:t>
            </a:r>
            <a:r>
              <a:rPr lang="nl-NL" dirty="0"/>
              <a:t/>
            </a:r>
            <a:br>
              <a:rPr lang="nl-NL" dirty="0"/>
            </a:br>
            <a:r>
              <a:rPr lang="nl-NL" dirty="0"/>
              <a:t>Les </a:t>
            </a:r>
            <a:r>
              <a:rPr lang="nl-NL" dirty="0" smtClean="0"/>
              <a:t>2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830991" y="2609914"/>
            <a:ext cx="4048654" cy="415510"/>
          </a:xfrm>
        </p:spPr>
        <p:txBody>
          <a:bodyPr/>
          <a:lstStyle/>
          <a:p>
            <a:r>
              <a:rPr lang="nl-NL" dirty="0" smtClean="0"/>
              <a:t>De woorden die je vandaag leert:</a:t>
            </a:r>
            <a:endParaRPr lang="nl-NL" dirty="0"/>
          </a:p>
        </p:txBody>
      </p:sp>
      <p:sp>
        <p:nvSpPr>
          <p:cNvPr id="5" name="Tekstvak 4"/>
          <p:cNvSpPr txBox="1"/>
          <p:nvPr/>
        </p:nvSpPr>
        <p:spPr>
          <a:xfrm>
            <a:off x="2229555" y="4453078"/>
            <a:ext cx="2537874" cy="5232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sz="2800" dirty="0"/>
              <a:t>d</a:t>
            </a:r>
            <a:r>
              <a:rPr lang="nl-NL" sz="2800" dirty="0" smtClean="0"/>
              <a:t>e papegaai</a:t>
            </a:r>
            <a:endParaRPr lang="nl-NL" sz="2800" dirty="0"/>
          </a:p>
        </p:txBody>
      </p:sp>
      <p:sp>
        <p:nvSpPr>
          <p:cNvPr id="6" name="Tekstvak 5"/>
          <p:cNvSpPr txBox="1"/>
          <p:nvPr/>
        </p:nvSpPr>
        <p:spPr>
          <a:xfrm>
            <a:off x="6395329" y="4714688"/>
            <a:ext cx="2052165" cy="5232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sz="2800" dirty="0"/>
              <a:t>d</a:t>
            </a:r>
            <a:r>
              <a:rPr lang="nl-NL" sz="2800" dirty="0" smtClean="0"/>
              <a:t>e pinguïn</a:t>
            </a:r>
            <a:endParaRPr lang="nl-NL" sz="2800" dirty="0"/>
          </a:p>
        </p:txBody>
      </p:sp>
      <p:sp>
        <p:nvSpPr>
          <p:cNvPr id="7" name="Tekstvak 6"/>
          <p:cNvSpPr txBox="1"/>
          <p:nvPr/>
        </p:nvSpPr>
        <p:spPr>
          <a:xfrm>
            <a:off x="5630514" y="3443747"/>
            <a:ext cx="2603598" cy="5232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sz="2800" dirty="0"/>
              <a:t>d</a:t>
            </a:r>
            <a:r>
              <a:rPr lang="nl-NL" sz="2800" dirty="0" smtClean="0"/>
              <a:t>e dinosaurus</a:t>
            </a:r>
            <a:endParaRPr lang="nl-NL" sz="2800" dirty="0"/>
          </a:p>
        </p:txBody>
      </p:sp>
      <p:sp>
        <p:nvSpPr>
          <p:cNvPr id="8" name="Tekstvak 7"/>
          <p:cNvSpPr txBox="1"/>
          <p:nvPr/>
        </p:nvSpPr>
        <p:spPr>
          <a:xfrm>
            <a:off x="2133600" y="5855255"/>
            <a:ext cx="2544286" cy="5232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sz="2800" dirty="0"/>
              <a:t>d</a:t>
            </a:r>
            <a:r>
              <a:rPr lang="nl-NL" sz="2800" dirty="0" smtClean="0"/>
              <a:t>e struisvogel</a:t>
            </a:r>
            <a:endParaRPr lang="nl-NL" sz="2800" dirty="0"/>
          </a:p>
        </p:txBody>
      </p:sp>
      <p:sp>
        <p:nvSpPr>
          <p:cNvPr id="9" name="Tekstvak 8"/>
          <p:cNvSpPr txBox="1"/>
          <p:nvPr/>
        </p:nvSpPr>
        <p:spPr>
          <a:xfrm>
            <a:off x="8874885" y="4191468"/>
            <a:ext cx="2034531" cy="5232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sz="2800" dirty="0" smtClean="0"/>
              <a:t>de vleugel</a:t>
            </a:r>
            <a:endParaRPr lang="nl-NL" sz="2800" dirty="0"/>
          </a:p>
        </p:txBody>
      </p:sp>
      <p:sp>
        <p:nvSpPr>
          <p:cNvPr id="10" name="Tekstvak 9"/>
          <p:cNvSpPr txBox="1"/>
          <p:nvPr/>
        </p:nvSpPr>
        <p:spPr>
          <a:xfrm>
            <a:off x="5655734" y="5855255"/>
            <a:ext cx="2375971" cy="5232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sz="2800" dirty="0"/>
              <a:t>d</a:t>
            </a:r>
            <a:r>
              <a:rPr lang="nl-NL" sz="2800" dirty="0" smtClean="0"/>
              <a:t>e vleermuis</a:t>
            </a:r>
            <a:endParaRPr lang="nl-NL" sz="2800" dirty="0"/>
          </a:p>
        </p:txBody>
      </p:sp>
      <p:sp>
        <p:nvSpPr>
          <p:cNvPr id="12" name="Tekstvak 11"/>
          <p:cNvSpPr txBox="1"/>
          <p:nvPr/>
        </p:nvSpPr>
        <p:spPr>
          <a:xfrm>
            <a:off x="1876597" y="3065695"/>
            <a:ext cx="2507418" cy="5232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sz="2800" dirty="0"/>
              <a:t>d</a:t>
            </a:r>
            <a:r>
              <a:rPr lang="nl-NL" sz="2800" dirty="0" smtClean="0"/>
              <a:t>e dierentuin</a:t>
            </a:r>
            <a:endParaRPr lang="nl-NL" sz="2800" dirty="0"/>
          </a:p>
        </p:txBody>
      </p:sp>
      <p:sp>
        <p:nvSpPr>
          <p:cNvPr id="14" name="Tekstvak 13"/>
          <p:cNvSpPr txBox="1"/>
          <p:nvPr/>
        </p:nvSpPr>
        <p:spPr>
          <a:xfrm>
            <a:off x="8874885" y="2965651"/>
            <a:ext cx="2592376" cy="5232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sz="2800" dirty="0"/>
              <a:t>d</a:t>
            </a:r>
            <a:r>
              <a:rPr lang="nl-NL" sz="2800" dirty="0" smtClean="0"/>
              <a:t>e neushoorn</a:t>
            </a:r>
            <a:endParaRPr lang="nl-NL" sz="2800" dirty="0"/>
          </a:p>
        </p:txBody>
      </p:sp>
      <p:sp>
        <p:nvSpPr>
          <p:cNvPr id="15" name="Tekstvak 14"/>
          <p:cNvSpPr txBox="1"/>
          <p:nvPr/>
        </p:nvSpPr>
        <p:spPr>
          <a:xfrm>
            <a:off x="8874885" y="5417285"/>
            <a:ext cx="2483372" cy="5232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sz="2800" smtClean="0"/>
              <a:t>het zoogdier </a:t>
            </a: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3557242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400" dirty="0">
                <a:solidFill>
                  <a:srgbClr val="00B0F0"/>
                </a:solidFill>
              </a:rPr>
              <a:t>d</a:t>
            </a:r>
            <a:r>
              <a:rPr lang="nl-NL" sz="4400" dirty="0" smtClean="0">
                <a:solidFill>
                  <a:srgbClr val="00B0F0"/>
                </a:solidFill>
              </a:rPr>
              <a:t>e dinosaurus</a:t>
            </a:r>
            <a:endParaRPr lang="nl-NL" sz="4400" dirty="0">
              <a:solidFill>
                <a:srgbClr val="00B0F0"/>
              </a:solidFill>
            </a:endParaRP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761" y="1754471"/>
            <a:ext cx="5191758" cy="3839115"/>
          </a:xfrm>
        </p:spPr>
      </p:pic>
      <p:sp>
        <p:nvSpPr>
          <p:cNvPr id="5" name="Tekstvak 4"/>
          <p:cNvSpPr txBox="1"/>
          <p:nvPr/>
        </p:nvSpPr>
        <p:spPr>
          <a:xfrm>
            <a:off x="7219808" y="2986395"/>
            <a:ext cx="428480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/>
              <a:t>Een heel groot dier. Sommigen lijken op neushoorns anderen op hagedissen. Ze leven niet meer.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41511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400" dirty="0">
                <a:solidFill>
                  <a:srgbClr val="00B0F0"/>
                </a:solidFill>
              </a:rPr>
              <a:t>d</a:t>
            </a:r>
            <a:r>
              <a:rPr lang="nl-NL" sz="4400" dirty="0" smtClean="0">
                <a:solidFill>
                  <a:srgbClr val="00B0F0"/>
                </a:solidFill>
              </a:rPr>
              <a:t>e vleugel</a:t>
            </a:r>
            <a:endParaRPr lang="nl-NL" sz="4400" dirty="0">
              <a:solidFill>
                <a:srgbClr val="00B0F0"/>
              </a:solidFill>
            </a:endParaRP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389" y="2362992"/>
            <a:ext cx="4262929" cy="2161205"/>
          </a:xfrm>
        </p:spPr>
      </p:pic>
      <p:sp>
        <p:nvSpPr>
          <p:cNvPr id="5" name="Tekstvak 4"/>
          <p:cNvSpPr txBox="1"/>
          <p:nvPr/>
        </p:nvSpPr>
        <p:spPr>
          <a:xfrm>
            <a:off x="7048768" y="2362992"/>
            <a:ext cx="42848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/>
              <a:t>Het deel van een vogel, waar de vogel mee vliegt.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0239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 dierentuin.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75" t="7165" r="20202" b="17708"/>
          <a:stretch/>
        </p:blipFill>
        <p:spPr>
          <a:xfrm>
            <a:off x="3111909" y="1581665"/>
            <a:ext cx="6773497" cy="4808941"/>
          </a:xfrm>
        </p:spPr>
      </p:pic>
    </p:spTree>
    <p:extLst>
      <p:ext uri="{BB962C8B-B14F-4D97-AF65-F5344CB8AC3E}">
        <p14:creationId xmlns:p14="http://schemas.microsoft.com/office/powerpoint/2010/main" val="4041318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400" dirty="0">
                <a:solidFill>
                  <a:srgbClr val="00B0F0"/>
                </a:solidFill>
              </a:rPr>
              <a:t>d</a:t>
            </a:r>
            <a:r>
              <a:rPr lang="nl-NL" sz="4400" dirty="0" smtClean="0">
                <a:solidFill>
                  <a:srgbClr val="00B0F0"/>
                </a:solidFill>
              </a:rPr>
              <a:t>e dierentuin</a:t>
            </a:r>
            <a:endParaRPr lang="nl-NL" sz="4400" dirty="0">
              <a:solidFill>
                <a:srgbClr val="00B0F0"/>
              </a:solidFill>
            </a:endParaRP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061" y="1781433"/>
            <a:ext cx="4936533" cy="3636454"/>
          </a:xfrm>
        </p:spPr>
      </p:pic>
      <p:sp>
        <p:nvSpPr>
          <p:cNvPr id="5" name="Tekstvak 4"/>
          <p:cNvSpPr txBox="1"/>
          <p:nvPr/>
        </p:nvSpPr>
        <p:spPr>
          <a:xfrm>
            <a:off x="6972094" y="2387375"/>
            <a:ext cx="409956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/>
              <a:t>Een park met bijzondere dieren.</a:t>
            </a:r>
          </a:p>
          <a:p>
            <a:r>
              <a:rPr lang="nl-NL" sz="3200" dirty="0" smtClean="0"/>
              <a:t>De dieren zitten vaak in kooien.</a:t>
            </a:r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1907534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79758" y="624110"/>
            <a:ext cx="8911687" cy="1280890"/>
          </a:xfrm>
        </p:spPr>
        <p:txBody>
          <a:bodyPr>
            <a:normAutofit/>
          </a:bodyPr>
          <a:lstStyle/>
          <a:p>
            <a:r>
              <a:rPr lang="nl-NL" sz="4400" dirty="0" smtClean="0">
                <a:solidFill>
                  <a:srgbClr val="00B0F0"/>
                </a:solidFill>
              </a:rPr>
              <a:t>het zoogdier</a:t>
            </a:r>
            <a:endParaRPr lang="nl-NL" sz="4400" dirty="0">
              <a:solidFill>
                <a:srgbClr val="00B0F0"/>
              </a:solidFill>
            </a:endParaRP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184" y="1905000"/>
            <a:ext cx="4783410" cy="3416721"/>
          </a:xfrm>
        </p:spPr>
      </p:pic>
      <p:sp>
        <p:nvSpPr>
          <p:cNvPr id="5" name="Tekstvak 4"/>
          <p:cNvSpPr txBox="1"/>
          <p:nvPr/>
        </p:nvSpPr>
        <p:spPr>
          <a:xfrm>
            <a:off x="6890097" y="2134191"/>
            <a:ext cx="400134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/>
              <a:t>Het jong van dit dier drinkt melk bij zijn moeder. Deze dieren kunnen zichzelf warm houden.</a:t>
            </a:r>
          </a:p>
        </p:txBody>
      </p:sp>
    </p:spTree>
    <p:extLst>
      <p:ext uri="{BB962C8B-B14F-4D97-AF65-F5344CB8AC3E}">
        <p14:creationId xmlns:p14="http://schemas.microsoft.com/office/powerpoint/2010/main" val="2882785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85617" y="566445"/>
            <a:ext cx="8911687" cy="1280890"/>
          </a:xfrm>
        </p:spPr>
        <p:txBody>
          <a:bodyPr>
            <a:normAutofit/>
          </a:bodyPr>
          <a:lstStyle/>
          <a:p>
            <a:r>
              <a:rPr lang="nl-NL" sz="4400" dirty="0">
                <a:solidFill>
                  <a:srgbClr val="00B0F0"/>
                </a:solidFill>
              </a:rPr>
              <a:t>d</a:t>
            </a:r>
            <a:r>
              <a:rPr lang="nl-NL" sz="4400" dirty="0" smtClean="0">
                <a:solidFill>
                  <a:srgbClr val="00B0F0"/>
                </a:solidFill>
              </a:rPr>
              <a:t>e vleermuis</a:t>
            </a:r>
            <a:endParaRPr lang="nl-NL" sz="4400" dirty="0">
              <a:solidFill>
                <a:srgbClr val="00B0F0"/>
              </a:solidFill>
            </a:endParaRP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626" y="2986395"/>
            <a:ext cx="5631715" cy="2246357"/>
          </a:xfrm>
        </p:spPr>
      </p:pic>
      <p:sp>
        <p:nvSpPr>
          <p:cNvPr id="5" name="Tekstvak 4"/>
          <p:cNvSpPr txBox="1"/>
          <p:nvPr/>
        </p:nvSpPr>
        <p:spPr>
          <a:xfrm>
            <a:off x="7219808" y="2986395"/>
            <a:ext cx="399005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/>
              <a:t>Een klein zoogdier met grote vleugels Met deze vleugels kan hij vliegen.</a:t>
            </a:r>
            <a:r>
              <a:rPr lang="nl-NL" dirty="0" smtClean="0"/>
              <a:t> 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66995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400" dirty="0" smtClean="0">
                <a:solidFill>
                  <a:srgbClr val="00B0F0"/>
                </a:solidFill>
              </a:rPr>
              <a:t>de struisvogel</a:t>
            </a:r>
            <a:endParaRPr lang="nl-NL" sz="4400" dirty="0">
              <a:solidFill>
                <a:srgbClr val="00B0F0"/>
              </a:solidFill>
            </a:endParaRP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075" y="1923828"/>
            <a:ext cx="4044165" cy="3029221"/>
          </a:xfrm>
        </p:spPr>
      </p:pic>
      <p:sp>
        <p:nvSpPr>
          <p:cNvPr id="5" name="Tekstvak 4"/>
          <p:cNvSpPr txBox="1"/>
          <p:nvPr/>
        </p:nvSpPr>
        <p:spPr>
          <a:xfrm>
            <a:off x="7298830" y="1744617"/>
            <a:ext cx="400134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/>
              <a:t>Een grote vogel met lange poten en een lange nek. Ze kunnen niet vliegen maar wel hard rennen.</a:t>
            </a:r>
          </a:p>
        </p:txBody>
      </p:sp>
    </p:spTree>
    <p:extLst>
      <p:ext uri="{BB962C8B-B14F-4D97-AF65-F5344CB8AC3E}">
        <p14:creationId xmlns:p14="http://schemas.microsoft.com/office/powerpoint/2010/main" val="4037014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400" dirty="0" smtClean="0">
                <a:solidFill>
                  <a:srgbClr val="00B0F0"/>
                </a:solidFill>
              </a:rPr>
              <a:t>de pinguïn</a:t>
            </a:r>
            <a:endParaRPr lang="nl-NL" sz="4400" dirty="0">
              <a:solidFill>
                <a:srgbClr val="00B0F0"/>
              </a:solidFill>
            </a:endParaRP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360" y="2185584"/>
            <a:ext cx="4480560" cy="3356096"/>
          </a:xfrm>
        </p:spPr>
      </p:pic>
      <p:sp>
        <p:nvSpPr>
          <p:cNvPr id="5" name="Tekstvak 4"/>
          <p:cNvSpPr txBox="1"/>
          <p:nvPr/>
        </p:nvSpPr>
        <p:spPr>
          <a:xfrm>
            <a:off x="7219808" y="2185584"/>
            <a:ext cx="428480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/>
              <a:t>Een vogel met een zwarte rug en een witte buik. Ze lopen net zo rechtop als mensen. Ze kunnen niet vliegen wel zwemmen.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96557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30925" y="578390"/>
            <a:ext cx="8911687" cy="1280890"/>
          </a:xfrm>
        </p:spPr>
        <p:txBody>
          <a:bodyPr>
            <a:normAutofit/>
          </a:bodyPr>
          <a:lstStyle/>
          <a:p>
            <a:r>
              <a:rPr lang="nl-NL" sz="4400" dirty="0" smtClean="0">
                <a:solidFill>
                  <a:srgbClr val="00B0F0"/>
                </a:solidFill>
              </a:rPr>
              <a:t>de papegaai</a:t>
            </a:r>
            <a:endParaRPr lang="nl-NL" sz="4400" dirty="0">
              <a:solidFill>
                <a:srgbClr val="00B0F0"/>
              </a:solidFill>
            </a:endParaRP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699" y="1688734"/>
            <a:ext cx="5660121" cy="4239626"/>
          </a:xfrm>
        </p:spPr>
      </p:pic>
      <p:sp>
        <p:nvSpPr>
          <p:cNvPr id="5" name="Tekstvak 4"/>
          <p:cNvSpPr txBox="1"/>
          <p:nvPr/>
        </p:nvSpPr>
        <p:spPr>
          <a:xfrm>
            <a:off x="7219808" y="2986395"/>
            <a:ext cx="400134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/>
              <a:t>Een vogel met veel kleuren. Hij heeft een kromme snavel. Sommigen kunnen woorden nazeggen.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13677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400" dirty="0" smtClean="0">
                <a:solidFill>
                  <a:srgbClr val="00B0F0"/>
                </a:solidFill>
              </a:rPr>
              <a:t>de neushoorn</a:t>
            </a:r>
            <a:endParaRPr lang="nl-NL" sz="4400" dirty="0">
              <a:solidFill>
                <a:srgbClr val="00B0F0"/>
              </a:solidFill>
            </a:endParaRP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193" y="2072640"/>
            <a:ext cx="5404786" cy="3596639"/>
          </a:xfrm>
        </p:spPr>
      </p:pic>
      <p:sp>
        <p:nvSpPr>
          <p:cNvPr id="5" name="Tekstvak 4"/>
          <p:cNvSpPr txBox="1"/>
          <p:nvPr/>
        </p:nvSpPr>
        <p:spPr>
          <a:xfrm>
            <a:off x="7503264" y="1855022"/>
            <a:ext cx="400134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/>
              <a:t>Een groot dik zoogdier met een grote en een kleine hoorn op zijn neus. Het woord bestaat uit twee delen:</a:t>
            </a:r>
          </a:p>
          <a:p>
            <a:r>
              <a:rPr lang="nl-NL" sz="3200" smtClean="0"/>
              <a:t>NEUS - </a:t>
            </a:r>
            <a:r>
              <a:rPr lang="nl-NL" sz="3200" dirty="0" smtClean="0"/>
              <a:t>HOORN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06891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theme/theme1.xml><?xml version="1.0" encoding="utf-8"?>
<a:theme xmlns:a="http://schemas.openxmlformats.org/drawingml/2006/main" name="Sliert">
  <a:themeElements>
    <a:clrScheme name="Blauw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Sliert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ert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F20B7C8E-B819-43F3-AAF9-EE50B1A8363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125</TotalTime>
  <Words>211</Words>
  <Application>Microsoft Office PowerPoint</Application>
  <PresentationFormat>Breedbeeld</PresentationFormat>
  <Paragraphs>32</Paragraphs>
  <Slides>11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5" baseType="lpstr">
      <vt:lpstr>Arial</vt:lpstr>
      <vt:lpstr>Century Gothic</vt:lpstr>
      <vt:lpstr>Wingdings 3</vt:lpstr>
      <vt:lpstr>Sliert</vt:lpstr>
      <vt:lpstr>Woordenschat groep 5 Thema 3  Les 2</vt:lpstr>
      <vt:lpstr>De dierentuin.</vt:lpstr>
      <vt:lpstr>de dierentuin</vt:lpstr>
      <vt:lpstr>het zoogdier</vt:lpstr>
      <vt:lpstr>de vleermuis</vt:lpstr>
      <vt:lpstr>de struisvogel</vt:lpstr>
      <vt:lpstr>de pinguïn</vt:lpstr>
      <vt:lpstr>de papegaai</vt:lpstr>
      <vt:lpstr>de neushoorn</vt:lpstr>
      <vt:lpstr>de dinosaurus</vt:lpstr>
      <vt:lpstr>de vleugel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Woordenschat groep 5 Thema 3  Les 1</dc:title>
  <dc:creator>D. Dudink</dc:creator>
  <cp:lastModifiedBy>D. Dudink</cp:lastModifiedBy>
  <cp:revision>21</cp:revision>
  <dcterms:created xsi:type="dcterms:W3CDTF">2014-07-16T07:06:43Z</dcterms:created>
  <dcterms:modified xsi:type="dcterms:W3CDTF">2014-11-06T07:54:42Z</dcterms:modified>
</cp:coreProperties>
</file>