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7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91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7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54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6" y="34713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nl-NL" dirty="0"/>
              <a:t>Woordenschat groep 5</a:t>
            </a:r>
            <a:br>
              <a:rPr lang="nl-NL" dirty="0"/>
            </a:br>
            <a:r>
              <a:rPr lang="nl-NL" dirty="0"/>
              <a:t>Thema </a:t>
            </a:r>
            <a:r>
              <a:rPr lang="nl-NL" dirty="0" smtClean="0"/>
              <a:t>3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Les </a:t>
            </a:r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30991" y="2609914"/>
            <a:ext cx="4048654" cy="415510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229555" y="4453078"/>
            <a:ext cx="169950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korrel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5655734" y="4830261"/>
            <a:ext cx="151836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druif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6650673" y="3846943"/>
            <a:ext cx="177003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krekel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2133600" y="5855255"/>
            <a:ext cx="265649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de sprinkhaan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9509974" y="5213204"/>
            <a:ext cx="168187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  <a:r>
              <a:rPr lang="nl-NL" sz="2800" dirty="0" smtClean="0"/>
              <a:t>et kruid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5655734" y="5855255"/>
            <a:ext cx="297389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duizendpoot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3171997" y="3386844"/>
            <a:ext cx="215796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aardbei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9374262" y="3561229"/>
            <a:ext cx="127791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rijst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57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sprinkhaan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55" y="2418848"/>
            <a:ext cx="3197196" cy="3197196"/>
          </a:xfrm>
        </p:spPr>
      </p:pic>
      <p:sp>
        <p:nvSpPr>
          <p:cNvPr id="5" name="Tekstvak 4"/>
          <p:cNvSpPr txBox="1"/>
          <p:nvPr/>
        </p:nvSpPr>
        <p:spPr>
          <a:xfrm>
            <a:off x="7048768" y="2805163"/>
            <a:ext cx="47331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insect met lange achterpoten, waarmee hij ver kan springen.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</a:t>
            </a:r>
            <a:r>
              <a:rPr lang="nl-NL" dirty="0" smtClean="0"/>
              <a:t>nsecten.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7165" r="20096" b="17520"/>
          <a:stretch/>
        </p:blipFill>
        <p:spPr>
          <a:xfrm>
            <a:off x="3286898" y="1680519"/>
            <a:ext cx="6285470" cy="4465699"/>
          </a:xfrm>
        </p:spPr>
      </p:pic>
    </p:spTree>
    <p:extLst>
      <p:ext uri="{BB962C8B-B14F-4D97-AF65-F5344CB8AC3E}">
        <p14:creationId xmlns:p14="http://schemas.microsoft.com/office/powerpoint/2010/main" val="40413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aardbei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79" y="2812222"/>
            <a:ext cx="2987178" cy="2240383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39095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Rode, zachte vrucht met een groen kroontje eraan.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druif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3" y="1960247"/>
            <a:ext cx="3074627" cy="3451754"/>
          </a:xfrm>
        </p:spPr>
      </p:pic>
      <p:sp>
        <p:nvSpPr>
          <p:cNvPr id="5" name="Tekstvak 4"/>
          <p:cNvSpPr txBox="1"/>
          <p:nvPr/>
        </p:nvSpPr>
        <p:spPr>
          <a:xfrm>
            <a:off x="6301946" y="2574503"/>
            <a:ext cx="5421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waterige groene of rode vrucht met een vliesje eromheen. Ze hangen in trossen en er wordt wijn van gemaakt.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duizendpoot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42" y="1931486"/>
            <a:ext cx="2655472" cy="3684558"/>
          </a:xfrm>
        </p:spPr>
      </p:pic>
      <p:sp>
        <p:nvSpPr>
          <p:cNvPr id="5" name="Tekstvak 4"/>
          <p:cNvSpPr txBox="1"/>
          <p:nvPr/>
        </p:nvSpPr>
        <p:spPr>
          <a:xfrm>
            <a:off x="6667873" y="2607454"/>
            <a:ext cx="5136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klein diertje met veel pootjes, maar geen 1000. Het is geen insect. Hij leeft in de aarde en onder stenen.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korrel 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11" y="2454875"/>
            <a:ext cx="3044712" cy="2844163"/>
          </a:xfrm>
        </p:spPr>
      </p:pic>
      <p:sp>
        <p:nvSpPr>
          <p:cNvPr id="5" name="Tekstvak 4"/>
          <p:cNvSpPr txBox="1"/>
          <p:nvPr/>
        </p:nvSpPr>
        <p:spPr>
          <a:xfrm>
            <a:off x="6417276" y="3184892"/>
            <a:ext cx="4866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Klein hard ding: je hebt </a:t>
            </a:r>
            <a:r>
              <a:rPr lang="nl-NL" sz="3200" dirty="0" smtClean="0"/>
              <a:t>zandkorrels, rijstkorrels, zoutkorrels enz.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krekel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4" y="2358477"/>
            <a:ext cx="3519527" cy="2633492"/>
          </a:xfrm>
        </p:spPr>
      </p:pic>
      <p:sp>
        <p:nvSpPr>
          <p:cNvPr id="5" name="Tekstvak 4"/>
          <p:cNvSpPr txBox="1"/>
          <p:nvPr/>
        </p:nvSpPr>
        <p:spPr>
          <a:xfrm>
            <a:off x="6301947" y="2417984"/>
            <a:ext cx="5392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insect die heel goed kan springen en een tjirpend geluid maakt. Dat doet hij door zijn vleugels langs elkaar te wrijven.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h</a:t>
            </a:r>
            <a:r>
              <a:rPr lang="nl-NL" sz="4400" dirty="0" smtClean="0">
                <a:solidFill>
                  <a:srgbClr val="00B0F0"/>
                </a:solidFill>
              </a:rPr>
              <a:t>et kruid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3" y="1966581"/>
            <a:ext cx="2012688" cy="2012688"/>
          </a:xfrm>
        </p:spPr>
      </p:pic>
      <p:sp>
        <p:nvSpPr>
          <p:cNvPr id="5" name="Tekstvak 4"/>
          <p:cNvSpPr txBox="1"/>
          <p:nvPr/>
        </p:nvSpPr>
        <p:spPr>
          <a:xfrm>
            <a:off x="6310184" y="2376795"/>
            <a:ext cx="4910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plant of een stukje van een plant dat je bij het eten doet voor de smaak</a:t>
            </a:r>
            <a:r>
              <a:rPr lang="nl-NL" sz="3200" dirty="0" smtClean="0"/>
              <a:t>. Dit kan vers of gedroogd zijn.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966581"/>
            <a:ext cx="2012688" cy="2012688"/>
          </a:xfrm>
          <a:prstGeom prst="rect">
            <a:avLst/>
          </a:prstGeom>
        </p:spPr>
      </p:pic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45" y="4264929"/>
            <a:ext cx="2757550" cy="18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rijst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89" y="2621896"/>
            <a:ext cx="3941191" cy="2625362"/>
          </a:xfrm>
        </p:spPr>
      </p:pic>
      <p:sp>
        <p:nvSpPr>
          <p:cNvPr id="5" name="Tekstvak 4"/>
          <p:cNvSpPr txBox="1"/>
          <p:nvPr/>
        </p:nvSpPr>
        <p:spPr>
          <a:xfrm>
            <a:off x="6705600" y="2747498"/>
            <a:ext cx="46391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soort graan, wat bestaat uit korrels. Het groeit in vochtige en warme gebieden.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liert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260</TotalTime>
  <Words>192</Words>
  <Application>Microsoft Office PowerPoint</Application>
  <PresentationFormat>Breedbeeld</PresentationFormat>
  <Paragraphs>27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Sliert</vt:lpstr>
      <vt:lpstr>Woordenschat groep 5 Thema 3  Les 3</vt:lpstr>
      <vt:lpstr>Insecten.</vt:lpstr>
      <vt:lpstr>de aardbei</vt:lpstr>
      <vt:lpstr>de druif</vt:lpstr>
      <vt:lpstr>de duizendpoot</vt:lpstr>
      <vt:lpstr>de korrel </vt:lpstr>
      <vt:lpstr>de krekel</vt:lpstr>
      <vt:lpstr>het kruid</vt:lpstr>
      <vt:lpstr>de rijst</vt:lpstr>
      <vt:lpstr>de sprinkhaan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3  Les 1</dc:title>
  <dc:creator>D. Dudink</dc:creator>
  <cp:lastModifiedBy>Daphne Mutter</cp:lastModifiedBy>
  <cp:revision>12</cp:revision>
  <dcterms:created xsi:type="dcterms:W3CDTF">2014-07-16T07:06:43Z</dcterms:created>
  <dcterms:modified xsi:type="dcterms:W3CDTF">2014-10-12T08:48:29Z</dcterms:modified>
</cp:coreProperties>
</file>