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73" r:id="rId4"/>
    <p:sldId id="268" r:id="rId5"/>
    <p:sldId id="258" r:id="rId6"/>
    <p:sldId id="275" r:id="rId7"/>
    <p:sldId id="274" r:id="rId8"/>
    <p:sldId id="259" r:id="rId9"/>
    <p:sldId id="260" r:id="rId10"/>
    <p:sldId id="270" r:id="rId11"/>
    <p:sldId id="267" r:id="rId12"/>
    <p:sldId id="261" r:id="rId13"/>
    <p:sldId id="26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7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83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171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83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3915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531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66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27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6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3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7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75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48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3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3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55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1548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RUwUD5rMaI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3346" y="347133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nl-NL" dirty="0"/>
              <a:t>Woordenschat groep 5</a:t>
            </a:r>
            <a:br>
              <a:rPr lang="nl-NL" dirty="0"/>
            </a:br>
            <a:r>
              <a:rPr lang="nl-NL" dirty="0"/>
              <a:t>Thema </a:t>
            </a:r>
            <a:r>
              <a:rPr lang="nl-NL" dirty="0" smtClean="0"/>
              <a:t>3 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Les </a:t>
            </a:r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830991" y="2609914"/>
            <a:ext cx="4048654" cy="415510"/>
          </a:xfrm>
        </p:spPr>
        <p:txBody>
          <a:bodyPr/>
          <a:lstStyle/>
          <a:p>
            <a:r>
              <a:rPr lang="nl-NL" dirty="0" smtClean="0"/>
              <a:t>De woorden die je vandaag leert: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647895" y="3460543"/>
            <a:ext cx="1500732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800" dirty="0"/>
              <a:t>d</a:t>
            </a:r>
            <a:r>
              <a:rPr lang="nl-NL" sz="2800" dirty="0" smtClean="0"/>
              <a:t>e </a:t>
            </a:r>
            <a:r>
              <a:rPr lang="nl-NL" sz="2800" dirty="0" smtClean="0"/>
              <a:t>bok</a:t>
            </a:r>
            <a:endParaRPr lang="nl-NL" sz="2800" dirty="0"/>
          </a:p>
        </p:txBody>
      </p:sp>
      <p:sp>
        <p:nvSpPr>
          <p:cNvPr id="6" name="Tekstvak 5"/>
          <p:cNvSpPr txBox="1"/>
          <p:nvPr/>
        </p:nvSpPr>
        <p:spPr>
          <a:xfrm>
            <a:off x="9185650" y="4901804"/>
            <a:ext cx="1736373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/>
              <a:t>trippelen</a:t>
            </a:r>
            <a:endParaRPr lang="nl-NL" sz="2800" dirty="0"/>
          </a:p>
        </p:txBody>
      </p:sp>
      <p:sp>
        <p:nvSpPr>
          <p:cNvPr id="7" name="Tekstvak 6"/>
          <p:cNvSpPr txBox="1"/>
          <p:nvPr/>
        </p:nvSpPr>
        <p:spPr>
          <a:xfrm>
            <a:off x="6839027" y="3488380"/>
            <a:ext cx="1781257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d</a:t>
            </a:r>
            <a:r>
              <a:rPr lang="nl-NL" sz="2800" dirty="0" smtClean="0"/>
              <a:t>e </a:t>
            </a:r>
            <a:r>
              <a:rPr lang="nl-NL" sz="2800" dirty="0" smtClean="0"/>
              <a:t>hoorn</a:t>
            </a:r>
            <a:endParaRPr lang="nl-NL" sz="2800" dirty="0"/>
          </a:p>
        </p:txBody>
      </p:sp>
      <p:sp>
        <p:nvSpPr>
          <p:cNvPr id="8" name="Tekstvak 7"/>
          <p:cNvSpPr txBox="1"/>
          <p:nvPr/>
        </p:nvSpPr>
        <p:spPr>
          <a:xfrm>
            <a:off x="1766288" y="5163414"/>
            <a:ext cx="135005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/>
              <a:t>mager</a:t>
            </a:r>
            <a:endParaRPr lang="nl-NL" sz="2800" dirty="0"/>
          </a:p>
        </p:txBody>
      </p:sp>
      <p:sp>
        <p:nvSpPr>
          <p:cNvPr id="9" name="Tekstvak 8"/>
          <p:cNvSpPr txBox="1"/>
          <p:nvPr/>
        </p:nvSpPr>
        <p:spPr>
          <a:xfrm>
            <a:off x="5396164" y="5770200"/>
            <a:ext cx="1745991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/>
              <a:t>snuffelen</a:t>
            </a:r>
            <a:endParaRPr lang="nl-NL" sz="2800" dirty="0"/>
          </a:p>
        </p:txBody>
      </p:sp>
      <p:sp>
        <p:nvSpPr>
          <p:cNvPr id="10" name="Tekstvak 9"/>
          <p:cNvSpPr txBox="1"/>
          <p:nvPr/>
        </p:nvSpPr>
        <p:spPr>
          <a:xfrm>
            <a:off x="6721042" y="4409635"/>
            <a:ext cx="1770036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d</a:t>
            </a:r>
            <a:r>
              <a:rPr lang="nl-NL" sz="2800" dirty="0" smtClean="0"/>
              <a:t>e tarwe</a:t>
            </a:r>
            <a:endParaRPr lang="nl-NL" sz="2800" dirty="0"/>
          </a:p>
        </p:txBody>
      </p:sp>
      <p:sp>
        <p:nvSpPr>
          <p:cNvPr id="12" name="Tekstvak 11"/>
          <p:cNvSpPr txBox="1"/>
          <p:nvPr/>
        </p:nvSpPr>
        <p:spPr>
          <a:xfrm>
            <a:off x="1161956" y="3227261"/>
            <a:ext cx="2507418" cy="523220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d</a:t>
            </a:r>
            <a:r>
              <a:rPr lang="nl-NL" sz="2800" dirty="0" smtClean="0"/>
              <a:t>e </a:t>
            </a:r>
            <a:r>
              <a:rPr lang="nl-NL" sz="2800" dirty="0" smtClean="0"/>
              <a:t>dierentuin</a:t>
            </a:r>
            <a:endParaRPr lang="nl-NL" sz="2800" dirty="0"/>
          </a:p>
        </p:txBody>
      </p:sp>
      <p:sp>
        <p:nvSpPr>
          <p:cNvPr id="14" name="Tekstvak 13"/>
          <p:cNvSpPr txBox="1"/>
          <p:nvPr/>
        </p:nvSpPr>
        <p:spPr>
          <a:xfrm>
            <a:off x="9185650" y="3663290"/>
            <a:ext cx="269016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h</a:t>
            </a:r>
            <a:r>
              <a:rPr lang="nl-NL" sz="2800" dirty="0" smtClean="0"/>
              <a:t>et kippenhok</a:t>
            </a:r>
            <a:endParaRPr lang="nl-NL" sz="2800" dirty="0"/>
          </a:p>
        </p:txBody>
      </p:sp>
      <p:sp>
        <p:nvSpPr>
          <p:cNvPr id="13" name="Tekstvak 12"/>
          <p:cNvSpPr txBox="1"/>
          <p:nvPr/>
        </p:nvSpPr>
        <p:spPr>
          <a:xfrm>
            <a:off x="4378591" y="4533202"/>
            <a:ext cx="1779654" cy="523220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d</a:t>
            </a:r>
            <a:r>
              <a:rPr lang="nl-NL" sz="2800" dirty="0" smtClean="0"/>
              <a:t>e </a:t>
            </a:r>
            <a:r>
              <a:rPr lang="nl-NL" sz="2800" dirty="0" smtClean="0"/>
              <a:t>eland</a:t>
            </a:r>
            <a:endParaRPr lang="nl-NL" sz="2800" dirty="0"/>
          </a:p>
        </p:txBody>
      </p:sp>
      <p:sp>
        <p:nvSpPr>
          <p:cNvPr id="16" name="Tekstvak 15"/>
          <p:cNvSpPr txBox="1"/>
          <p:nvPr/>
        </p:nvSpPr>
        <p:spPr>
          <a:xfrm>
            <a:off x="1766288" y="4191468"/>
            <a:ext cx="1608133" cy="52322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d</a:t>
            </a:r>
            <a:r>
              <a:rPr lang="nl-NL" sz="2800" dirty="0" smtClean="0"/>
              <a:t>e </a:t>
            </a:r>
            <a:r>
              <a:rPr lang="nl-NL" sz="2800" dirty="0" smtClean="0"/>
              <a:t>gerst</a:t>
            </a:r>
            <a:endParaRPr lang="nl-NL" sz="2800" dirty="0"/>
          </a:p>
        </p:txBody>
      </p:sp>
      <p:sp>
        <p:nvSpPr>
          <p:cNvPr id="20" name="Tekstvak 19"/>
          <p:cNvSpPr txBox="1"/>
          <p:nvPr/>
        </p:nvSpPr>
        <p:spPr>
          <a:xfrm>
            <a:off x="2388669" y="6020200"/>
            <a:ext cx="2079415" cy="523220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h</a:t>
            </a:r>
            <a:r>
              <a:rPr lang="nl-NL" sz="2800" dirty="0" smtClean="0"/>
              <a:t>et rendier</a:t>
            </a:r>
            <a:endParaRPr lang="nl-NL" sz="2800" dirty="0"/>
          </a:p>
        </p:txBody>
      </p:sp>
      <p:sp>
        <p:nvSpPr>
          <p:cNvPr id="18" name="Tekstvak 17"/>
          <p:cNvSpPr txBox="1"/>
          <p:nvPr/>
        </p:nvSpPr>
        <p:spPr>
          <a:xfrm>
            <a:off x="7879645" y="5878708"/>
            <a:ext cx="2036135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/>
              <a:t>het veulen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5572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8761" y="761270"/>
            <a:ext cx="8911687" cy="1280890"/>
          </a:xfrm>
        </p:spPr>
        <p:txBody>
          <a:bodyPr>
            <a:normAutofit/>
          </a:bodyPr>
          <a:lstStyle/>
          <a:p>
            <a:r>
              <a:rPr lang="nl-NL" sz="4400" dirty="0" smtClean="0">
                <a:solidFill>
                  <a:srgbClr val="00B0F0"/>
                </a:solidFill>
              </a:rPr>
              <a:t>mager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385" y="2249393"/>
            <a:ext cx="3582510" cy="3628440"/>
          </a:xfrm>
        </p:spPr>
      </p:pic>
      <p:sp>
        <p:nvSpPr>
          <p:cNvPr id="5" name="Tekstvak 4"/>
          <p:cNvSpPr txBox="1"/>
          <p:nvPr/>
        </p:nvSpPr>
        <p:spPr>
          <a:xfrm>
            <a:off x="6676111" y="3093487"/>
            <a:ext cx="42848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Hetzelfde als </a:t>
            </a:r>
            <a:r>
              <a:rPr lang="nl-NL" sz="3200" dirty="0" smtClean="0"/>
              <a:t>dun, niet dik</a:t>
            </a:r>
            <a:r>
              <a:rPr lang="nl-NL" sz="3200" dirty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579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3076" y="639350"/>
            <a:ext cx="8911687" cy="1280890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rgbClr val="00B0F0"/>
                </a:solidFill>
              </a:rPr>
              <a:t> </a:t>
            </a:r>
            <a:r>
              <a:rPr lang="nl-NL" sz="4400" dirty="0" smtClean="0">
                <a:solidFill>
                  <a:srgbClr val="00B0F0"/>
                </a:solidFill>
              </a:rPr>
              <a:t>snuffelen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076" y="2672262"/>
            <a:ext cx="4096676" cy="2184894"/>
          </a:xfrm>
        </p:spPr>
      </p:pic>
      <p:sp>
        <p:nvSpPr>
          <p:cNvPr id="5" name="Tekstvak 4"/>
          <p:cNvSpPr txBox="1"/>
          <p:nvPr/>
        </p:nvSpPr>
        <p:spPr>
          <a:xfrm>
            <a:off x="6769959" y="3226100"/>
            <a:ext cx="42848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Kort en snel met je neus ruiken.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633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06893" y="624110"/>
            <a:ext cx="8911687" cy="1280890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rgbClr val="00B0F0"/>
                </a:solidFill>
              </a:rPr>
              <a:t>d</a:t>
            </a:r>
            <a:r>
              <a:rPr lang="nl-NL" sz="4400" dirty="0" smtClean="0">
                <a:solidFill>
                  <a:srgbClr val="00B0F0"/>
                </a:solidFill>
              </a:rPr>
              <a:t>e tarwe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898" y="1905000"/>
            <a:ext cx="3499467" cy="3499467"/>
          </a:xfrm>
        </p:spPr>
      </p:pic>
      <p:sp>
        <p:nvSpPr>
          <p:cNvPr id="5" name="Tekstvak 4"/>
          <p:cNvSpPr txBox="1"/>
          <p:nvPr/>
        </p:nvSpPr>
        <p:spPr>
          <a:xfrm>
            <a:off x="6690878" y="2232709"/>
            <a:ext cx="40013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Een soort graan met korte sprieten. Het wordt gebruikt om brood van te </a:t>
            </a:r>
            <a:r>
              <a:rPr lang="nl-NL" sz="3200" dirty="0" smtClean="0"/>
              <a:t>maken.</a:t>
            </a:r>
            <a:endParaRPr lang="nl-NL" sz="3200" dirty="0" smtClean="0"/>
          </a:p>
        </p:txBody>
      </p:sp>
    </p:spTree>
    <p:extLst>
      <p:ext uri="{BB962C8B-B14F-4D97-AF65-F5344CB8AC3E}">
        <p14:creationId xmlns:p14="http://schemas.microsoft.com/office/powerpoint/2010/main" val="403701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6165" y="563150"/>
            <a:ext cx="8911687" cy="1280890"/>
          </a:xfrm>
        </p:spPr>
        <p:txBody>
          <a:bodyPr>
            <a:normAutofit/>
          </a:bodyPr>
          <a:lstStyle/>
          <a:p>
            <a:r>
              <a:rPr lang="nl-NL" sz="4400" dirty="0" smtClean="0">
                <a:solidFill>
                  <a:srgbClr val="00B0F0"/>
                </a:solidFill>
              </a:rPr>
              <a:t>trippelen</a:t>
            </a:r>
            <a:endParaRPr lang="nl-NL" sz="4400" dirty="0">
              <a:solidFill>
                <a:srgbClr val="00B0F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6923246" y="2894038"/>
            <a:ext cx="42848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Met kleine pasjes </a:t>
            </a:r>
            <a:r>
              <a:rPr lang="nl-NL" sz="3200" dirty="0" smtClean="0"/>
              <a:t>lopen.</a:t>
            </a:r>
            <a:endParaRPr lang="nl-NL" dirty="0"/>
          </a:p>
        </p:txBody>
      </p:sp>
      <p:pic>
        <p:nvPicPr>
          <p:cNvPr id="8" name="hRUwUD5rMa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48249" y="2291406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5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0925" y="578390"/>
            <a:ext cx="8911687" cy="1280890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rgbClr val="00B0F0"/>
                </a:solidFill>
              </a:rPr>
              <a:t>h</a:t>
            </a:r>
            <a:r>
              <a:rPr lang="nl-NL" sz="4400" dirty="0" smtClean="0">
                <a:solidFill>
                  <a:srgbClr val="00B0F0"/>
                </a:solidFill>
              </a:rPr>
              <a:t>et veulen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81" y="1688734"/>
            <a:ext cx="4097356" cy="4239626"/>
          </a:xfrm>
        </p:spPr>
      </p:pic>
      <p:sp>
        <p:nvSpPr>
          <p:cNvPr id="5" name="Tekstvak 4"/>
          <p:cNvSpPr txBox="1"/>
          <p:nvPr/>
        </p:nvSpPr>
        <p:spPr>
          <a:xfrm>
            <a:off x="6741264" y="2816602"/>
            <a:ext cx="4001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Het jong van een paard.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367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</a:t>
            </a:r>
            <a:r>
              <a:rPr lang="nl-NL" dirty="0" smtClean="0"/>
              <a:t>kinderboerderij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8" t="7628" r="20199" b="17932"/>
          <a:stretch/>
        </p:blipFill>
        <p:spPr>
          <a:xfrm>
            <a:off x="2767914" y="1487994"/>
            <a:ext cx="6713838" cy="4715099"/>
          </a:xfrm>
        </p:spPr>
      </p:pic>
    </p:spTree>
    <p:extLst>
      <p:ext uri="{BB962C8B-B14F-4D97-AF65-F5344CB8AC3E}">
        <p14:creationId xmlns:p14="http://schemas.microsoft.com/office/powerpoint/2010/main" val="404131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solidFill>
                  <a:srgbClr val="00B0F0"/>
                </a:solidFill>
              </a:rPr>
              <a:t>d</a:t>
            </a:r>
            <a:r>
              <a:rPr lang="nl-NL" sz="4400" dirty="0" smtClean="0">
                <a:solidFill>
                  <a:srgbClr val="00B0F0"/>
                </a:solidFill>
              </a:rPr>
              <a:t>e dierentuin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061" y="1781433"/>
            <a:ext cx="4936533" cy="3636454"/>
          </a:xfrm>
        </p:spPr>
      </p:pic>
      <p:sp>
        <p:nvSpPr>
          <p:cNvPr id="5" name="Tekstvak 4"/>
          <p:cNvSpPr txBox="1"/>
          <p:nvPr/>
        </p:nvSpPr>
        <p:spPr>
          <a:xfrm>
            <a:off x="6972094" y="2387375"/>
            <a:ext cx="40995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Een park met bijzondere dieren.</a:t>
            </a:r>
          </a:p>
          <a:p>
            <a:r>
              <a:rPr lang="nl-NL" sz="3200" dirty="0" smtClean="0"/>
              <a:t>De dieren zitten vaak in kooien.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0635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925" y="532670"/>
            <a:ext cx="8911687" cy="1280890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rgbClr val="00B0F0"/>
                </a:solidFill>
              </a:rPr>
              <a:t>h</a:t>
            </a:r>
            <a:r>
              <a:rPr lang="nl-NL" sz="4400" dirty="0" smtClean="0">
                <a:solidFill>
                  <a:srgbClr val="00B0F0"/>
                </a:solidFill>
              </a:rPr>
              <a:t>et </a:t>
            </a:r>
            <a:r>
              <a:rPr lang="nl-NL" sz="4400" dirty="0" smtClean="0">
                <a:solidFill>
                  <a:srgbClr val="00B0F0"/>
                </a:solidFill>
              </a:rPr>
              <a:t>rendier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325" y="1959042"/>
            <a:ext cx="2980384" cy="3688595"/>
          </a:xfrm>
        </p:spPr>
      </p:pic>
      <p:sp>
        <p:nvSpPr>
          <p:cNvPr id="5" name="Tekstvak 4"/>
          <p:cNvSpPr txBox="1"/>
          <p:nvPr/>
        </p:nvSpPr>
        <p:spPr>
          <a:xfrm>
            <a:off x="7219808" y="2185584"/>
            <a:ext cx="42848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Een groot bruin dier met een hoog en smal gewei op zijn kop.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065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solidFill>
                  <a:srgbClr val="00B0F0"/>
                </a:solidFill>
              </a:rPr>
              <a:t>d</a:t>
            </a:r>
            <a:r>
              <a:rPr lang="nl-NL" sz="4400" dirty="0" smtClean="0">
                <a:solidFill>
                  <a:srgbClr val="00B0F0"/>
                </a:solidFill>
              </a:rPr>
              <a:t>e </a:t>
            </a:r>
            <a:r>
              <a:rPr lang="nl-NL" sz="4400" dirty="0" smtClean="0">
                <a:solidFill>
                  <a:srgbClr val="00B0F0"/>
                </a:solidFill>
              </a:rPr>
              <a:t>eland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50" y="2023320"/>
            <a:ext cx="5075428" cy="2868720"/>
          </a:xfrm>
        </p:spPr>
      </p:pic>
      <p:sp>
        <p:nvSpPr>
          <p:cNvPr id="5" name="Tekstvak 4"/>
          <p:cNvSpPr txBox="1"/>
          <p:nvPr/>
        </p:nvSpPr>
        <p:spPr>
          <a:xfrm>
            <a:off x="6446520" y="1845052"/>
            <a:ext cx="4099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Hij is groter dan een rendier en heeft een plat en breed gewei. Ze leven meestal in koude gebieden.</a:t>
            </a:r>
          </a:p>
        </p:txBody>
      </p:sp>
    </p:spTree>
    <p:extLst>
      <p:ext uri="{BB962C8B-B14F-4D97-AF65-F5344CB8AC3E}">
        <p14:creationId xmlns:p14="http://schemas.microsoft.com/office/powerpoint/2010/main" val="190753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 smtClean="0">
                <a:solidFill>
                  <a:srgbClr val="00B0F0"/>
                </a:solidFill>
              </a:rPr>
              <a:t>de </a:t>
            </a:r>
            <a:r>
              <a:rPr lang="nl-NL" sz="4400" dirty="0" smtClean="0">
                <a:solidFill>
                  <a:srgbClr val="00B0F0"/>
                </a:solidFill>
              </a:rPr>
              <a:t>bok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780" y="2358477"/>
            <a:ext cx="3333534" cy="2633492"/>
          </a:xfrm>
        </p:spPr>
      </p:pic>
      <p:sp>
        <p:nvSpPr>
          <p:cNvPr id="5" name="Tekstvak 4"/>
          <p:cNvSpPr txBox="1"/>
          <p:nvPr/>
        </p:nvSpPr>
        <p:spPr>
          <a:xfrm>
            <a:off x="6301947" y="2417984"/>
            <a:ext cx="5392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Een mannetjesgeit, die twee hoorns op zijn kop heeft.</a:t>
            </a:r>
            <a:endParaRPr lang="nl-NL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11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 smtClean="0">
                <a:solidFill>
                  <a:srgbClr val="00B0F0"/>
                </a:solidFill>
              </a:rPr>
              <a:t>de </a:t>
            </a:r>
            <a:r>
              <a:rPr lang="nl-NL" sz="4400" dirty="0" smtClean="0">
                <a:solidFill>
                  <a:srgbClr val="00B0F0"/>
                </a:solidFill>
              </a:rPr>
              <a:t>gerst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342" y="2003450"/>
            <a:ext cx="2655472" cy="3540629"/>
          </a:xfrm>
        </p:spPr>
      </p:pic>
      <p:sp>
        <p:nvSpPr>
          <p:cNvPr id="5" name="Tekstvak 4"/>
          <p:cNvSpPr txBox="1"/>
          <p:nvPr/>
        </p:nvSpPr>
        <p:spPr>
          <a:xfrm>
            <a:off x="6667873" y="2607454"/>
            <a:ext cx="51369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Een soort graan met lange sprieten. Het smaakt bitter. Gerst wordt gebruikt om bier te maken.</a:t>
            </a:r>
            <a:endParaRPr lang="nl-NL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28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solidFill>
                  <a:srgbClr val="00B0F0"/>
                </a:solidFill>
              </a:rPr>
              <a:t>d</a:t>
            </a:r>
            <a:r>
              <a:rPr lang="nl-NL" sz="4400" dirty="0" smtClean="0">
                <a:solidFill>
                  <a:srgbClr val="00B0F0"/>
                </a:solidFill>
              </a:rPr>
              <a:t>e hoorn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728400"/>
            <a:ext cx="4194606" cy="4194606"/>
          </a:xfrm>
        </p:spPr>
      </p:pic>
      <p:sp>
        <p:nvSpPr>
          <p:cNvPr id="5" name="Tekstvak 4"/>
          <p:cNvSpPr txBox="1"/>
          <p:nvPr/>
        </p:nvSpPr>
        <p:spPr>
          <a:xfrm>
            <a:off x="7231416" y="2809693"/>
            <a:ext cx="4001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Een hard en puntig ding op de kop van dieren.</a:t>
            </a:r>
            <a:endParaRPr lang="nl-NL" sz="3200" dirty="0" smtClean="0"/>
          </a:p>
        </p:txBody>
      </p:sp>
    </p:spTree>
    <p:extLst>
      <p:ext uri="{BB962C8B-B14F-4D97-AF65-F5344CB8AC3E}">
        <p14:creationId xmlns:p14="http://schemas.microsoft.com/office/powerpoint/2010/main" val="288278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23368" y="566445"/>
            <a:ext cx="8911687" cy="1280890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rgbClr val="00B0F0"/>
                </a:solidFill>
              </a:rPr>
              <a:t>h</a:t>
            </a:r>
            <a:r>
              <a:rPr lang="nl-NL" sz="4400" dirty="0" smtClean="0">
                <a:solidFill>
                  <a:srgbClr val="00B0F0"/>
                </a:solidFill>
              </a:rPr>
              <a:t>et kippenhok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76" y="2270349"/>
            <a:ext cx="4213482" cy="3160112"/>
          </a:xfrm>
        </p:spPr>
      </p:pic>
      <p:sp>
        <p:nvSpPr>
          <p:cNvPr id="5" name="Tekstvak 4"/>
          <p:cNvSpPr txBox="1"/>
          <p:nvPr/>
        </p:nvSpPr>
        <p:spPr>
          <a:xfrm>
            <a:off x="6376087" y="2146135"/>
            <a:ext cx="51797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Een hok voor kippen.</a:t>
            </a:r>
          </a:p>
          <a:p>
            <a:r>
              <a:rPr lang="nl-NL" sz="3200" dirty="0" smtClean="0"/>
              <a:t>Het bestaat </a:t>
            </a:r>
            <a:r>
              <a:rPr lang="nl-NL" sz="3200" dirty="0"/>
              <a:t>uit soort huisje (de ren), waarin de kippen binnen kunnen zitten en een buitengedeelte wat af is gezet met kippengaas</a:t>
            </a:r>
            <a:r>
              <a:rPr lang="nl-NL" sz="3200" dirty="0" smtClean="0"/>
              <a:t>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96699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Sliert">
  <a:themeElements>
    <a:clrScheme name="Blauw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325</TotalTime>
  <Words>216</Words>
  <Application>Microsoft Office PowerPoint</Application>
  <PresentationFormat>Breedbeeld</PresentationFormat>
  <Paragraphs>41</Paragraphs>
  <Slides>14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Times New Roman</vt:lpstr>
      <vt:lpstr>Wingdings 3</vt:lpstr>
      <vt:lpstr>Sliert</vt:lpstr>
      <vt:lpstr>Woordenschat groep 5 Thema 3  Les 5</vt:lpstr>
      <vt:lpstr>De kinderboerderij</vt:lpstr>
      <vt:lpstr>de dierentuin</vt:lpstr>
      <vt:lpstr>het rendier</vt:lpstr>
      <vt:lpstr>de eland</vt:lpstr>
      <vt:lpstr>de bok</vt:lpstr>
      <vt:lpstr>de gerst</vt:lpstr>
      <vt:lpstr>de hoorn</vt:lpstr>
      <vt:lpstr>het kippenhok</vt:lpstr>
      <vt:lpstr>mager</vt:lpstr>
      <vt:lpstr> snuffelen</vt:lpstr>
      <vt:lpstr>de tarwe</vt:lpstr>
      <vt:lpstr>trippelen</vt:lpstr>
      <vt:lpstr>het veulen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Woordenschat groep 5 Thema 3  Les 1</dc:title>
  <dc:creator>D. Dudink</dc:creator>
  <cp:lastModifiedBy>Daphne Mutter</cp:lastModifiedBy>
  <cp:revision>51</cp:revision>
  <dcterms:created xsi:type="dcterms:W3CDTF">2014-07-16T07:06:43Z</dcterms:created>
  <dcterms:modified xsi:type="dcterms:W3CDTF">2014-11-02T08:57:22Z</dcterms:modified>
</cp:coreProperties>
</file>