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67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6" y="34713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NL" dirty="0"/>
              <a:t>Woordenschat groep 5</a:t>
            </a:r>
            <a:br>
              <a:rPr lang="nl-NL" dirty="0"/>
            </a:br>
            <a:r>
              <a:rPr lang="nl-NL" dirty="0"/>
              <a:t>Thema </a:t>
            </a:r>
            <a:r>
              <a:rPr lang="nl-NL" dirty="0" smtClean="0"/>
              <a:t>3 </a:t>
            </a:r>
            <a:r>
              <a:rPr lang="nl-NL" dirty="0"/>
              <a:t/>
            </a:r>
            <a:br>
              <a:rPr lang="nl-NL" dirty="0"/>
            </a:br>
            <a:r>
              <a:rPr lang="nl-NL"/>
              <a:t>Les </a:t>
            </a:r>
            <a:r>
              <a:rPr lang="nl-NL" smtClean="0"/>
              <a:t>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0991" y="2609914"/>
            <a:ext cx="4048654" cy="415510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560026" y="4443249"/>
            <a:ext cx="224411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koekoek 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8696817" y="5521554"/>
            <a:ext cx="226074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gebied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855318" y="3413007"/>
            <a:ext cx="177965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streek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2167146" y="5252510"/>
            <a:ext cx="223971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spreeuw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4850197" y="5783164"/>
            <a:ext cx="250581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de schutkleur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7879645" y="4452200"/>
            <a:ext cx="226263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kompas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8658772" y="3382846"/>
            <a:ext cx="190629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schelp</a:t>
            </a:r>
            <a:endParaRPr lang="nl-NL" sz="2800" dirty="0"/>
          </a:p>
        </p:txBody>
      </p:sp>
      <p:sp>
        <p:nvSpPr>
          <p:cNvPr id="16" name="Tekstvak 15"/>
          <p:cNvSpPr txBox="1"/>
          <p:nvPr/>
        </p:nvSpPr>
        <p:spPr>
          <a:xfrm>
            <a:off x="3160284" y="3415875"/>
            <a:ext cx="1399742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slak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7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3076" y="63935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 </a:t>
            </a:r>
            <a:r>
              <a:rPr lang="nl-NL" sz="4400" dirty="0" smtClean="0">
                <a:solidFill>
                  <a:srgbClr val="00B0F0"/>
                </a:solidFill>
              </a:rPr>
              <a:t>het gebied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06" y="2294725"/>
            <a:ext cx="4186469" cy="2786618"/>
          </a:xfrm>
        </p:spPr>
      </p:pic>
      <p:sp>
        <p:nvSpPr>
          <p:cNvPr id="3" name="Rechthoek 2"/>
          <p:cNvSpPr/>
          <p:nvPr/>
        </p:nvSpPr>
        <p:spPr>
          <a:xfrm>
            <a:off x="7367292" y="2675374"/>
            <a:ext cx="29642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Een streek of </a:t>
            </a:r>
            <a:endParaRPr lang="nl-NL" sz="32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l-NL" sz="3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een </a:t>
            </a:r>
            <a:r>
              <a:rPr lang="nl-NL" sz="3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stuk land</a:t>
            </a:r>
            <a:r>
              <a:rPr lang="nl-NL" dirty="0">
                <a:latin typeface="laCartoonerie" panose="020B06030503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4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bosgebied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7408" r="20334" b="17333"/>
          <a:stretch/>
        </p:blipFill>
        <p:spPr>
          <a:xfrm>
            <a:off x="3108960" y="1432578"/>
            <a:ext cx="7254240" cy="51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53267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koekoek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96" y="1813560"/>
            <a:ext cx="5449143" cy="3692641"/>
          </a:xfrm>
        </p:spPr>
      </p:pic>
      <p:sp>
        <p:nvSpPr>
          <p:cNvPr id="5" name="Tekstvak 4"/>
          <p:cNvSpPr txBox="1"/>
          <p:nvPr/>
        </p:nvSpPr>
        <p:spPr>
          <a:xfrm>
            <a:off x="7219808" y="2185584"/>
            <a:ext cx="4284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vogel die eieren in het nest van een andere vogel legt. Hij leeft in het bos en zegt: ”koekoek”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6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</a:t>
            </a:r>
            <a:r>
              <a:rPr lang="nl-NL" sz="4400" dirty="0" smtClean="0">
                <a:solidFill>
                  <a:srgbClr val="00B0F0"/>
                </a:solidFill>
              </a:rPr>
              <a:t>kompas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4" y="1905000"/>
            <a:ext cx="4800600" cy="3200400"/>
          </a:xfrm>
        </p:spPr>
      </p:pic>
      <p:sp>
        <p:nvSpPr>
          <p:cNvPr id="5" name="Tekstvak 4"/>
          <p:cNvSpPr txBox="1"/>
          <p:nvPr/>
        </p:nvSpPr>
        <p:spPr>
          <a:xfrm>
            <a:off x="6659880" y="624110"/>
            <a:ext cx="4099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rond bakje met een glazen ruitje. Onder het ruitje staan de windrichtingen er zit een naald/wijzer in. De naald wijst altijd naar het Noorden. Zo kun je bepalen of je de goede kant oploopt.</a:t>
            </a:r>
          </a:p>
        </p:txBody>
      </p:sp>
    </p:spTree>
    <p:extLst>
      <p:ext uri="{BB962C8B-B14F-4D97-AF65-F5344CB8AC3E}">
        <p14:creationId xmlns:p14="http://schemas.microsoft.com/office/powerpoint/2010/main" val="1907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schelp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70" y="1808189"/>
            <a:ext cx="5600450" cy="3858087"/>
          </a:xfrm>
        </p:spPr>
      </p:pic>
      <p:sp>
        <p:nvSpPr>
          <p:cNvPr id="5" name="Tekstvak 4"/>
          <p:cNvSpPr txBox="1"/>
          <p:nvPr/>
        </p:nvSpPr>
        <p:spPr>
          <a:xfrm>
            <a:off x="7503264" y="2117715"/>
            <a:ext cx="4001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Ze zijn harden je kunt ze vinden op het strand. Er hebben schelpdieren in gezeten. Bijvoorbeeld een mossel.</a:t>
            </a:r>
          </a:p>
        </p:txBody>
      </p:sp>
    </p:spTree>
    <p:extLst>
      <p:ext uri="{BB962C8B-B14F-4D97-AF65-F5344CB8AC3E}">
        <p14:creationId xmlns:p14="http://schemas.microsoft.com/office/powerpoint/2010/main" val="2882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schutkleur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59" y="2228056"/>
            <a:ext cx="4748802" cy="2849281"/>
          </a:xfrm>
        </p:spPr>
      </p:pic>
      <p:sp>
        <p:nvSpPr>
          <p:cNvPr id="5" name="Tekstvak 4"/>
          <p:cNvSpPr txBox="1"/>
          <p:nvPr/>
        </p:nvSpPr>
        <p:spPr>
          <a:xfrm>
            <a:off x="7356968" y="1636759"/>
            <a:ext cx="39900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it is een kleur die niet opvalt in een gebied. De dieren vallen niet op. Ze hebben dezelfde kleur als bijvoorbeeld de grond.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5680" y="59871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spreeuw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80" y="2249393"/>
            <a:ext cx="4837920" cy="3628440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284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vogel die zwart bruin en grijs van kleur is. In de zon heeft hij een paarse kleur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3076" y="63935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 </a:t>
            </a:r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streek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06" y="1904908"/>
            <a:ext cx="4186469" cy="3566252"/>
          </a:xfrm>
        </p:spPr>
      </p:pic>
      <p:sp>
        <p:nvSpPr>
          <p:cNvPr id="5" name="Tekstvak 4"/>
          <p:cNvSpPr txBox="1"/>
          <p:nvPr/>
        </p:nvSpPr>
        <p:spPr>
          <a:xfrm>
            <a:off x="7113128" y="1560744"/>
            <a:ext cx="42848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gebied.</a:t>
            </a:r>
          </a:p>
          <a:p>
            <a:r>
              <a:rPr lang="nl-NL" sz="3200" dirty="0" smtClean="0"/>
              <a:t>De bollenstreek als je het hebt over een streek in een land. De hartstreek als je het hebt over het gebied rondom je </a:t>
            </a:r>
            <a:r>
              <a:rPr lang="nl-NL" sz="3200" dirty="0" smtClean="0"/>
              <a:t>hart.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3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5680" y="59871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slak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80" y="2284334"/>
            <a:ext cx="4837920" cy="3558558"/>
          </a:xfrm>
        </p:spPr>
      </p:pic>
      <p:sp>
        <p:nvSpPr>
          <p:cNvPr id="3" name="Tekstvak 2"/>
          <p:cNvSpPr txBox="1"/>
          <p:nvPr/>
        </p:nvSpPr>
        <p:spPr>
          <a:xfrm>
            <a:off x="6974115" y="2844799"/>
            <a:ext cx="436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j-lt"/>
              </a:rPr>
              <a:t>Een slijmerig diertje. Deze dieren hebben geen poten en gaan langzaam vooruit.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0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</TotalTime>
  <Words>225</Words>
  <Application>Microsoft Office PowerPoint</Application>
  <PresentationFormat>Breedbeeld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laCartoonerie</vt:lpstr>
      <vt:lpstr>Times New Roman</vt:lpstr>
      <vt:lpstr>Wingdings 3</vt:lpstr>
      <vt:lpstr>Sliert</vt:lpstr>
      <vt:lpstr>Woordenschat groep 5 Thema 3  Les 6</vt:lpstr>
      <vt:lpstr>Een bosgebied</vt:lpstr>
      <vt:lpstr>de koekoek</vt:lpstr>
      <vt:lpstr>het kompas</vt:lpstr>
      <vt:lpstr>de schelp</vt:lpstr>
      <vt:lpstr>de schutkleur</vt:lpstr>
      <vt:lpstr>de spreeuw</vt:lpstr>
      <vt:lpstr> de streek</vt:lpstr>
      <vt:lpstr>de slak</vt:lpstr>
      <vt:lpstr> het gebied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3  Les 1</dc:title>
  <dc:creator>D. Dudink</dc:creator>
  <cp:lastModifiedBy>D. Dudink</cp:lastModifiedBy>
  <cp:revision>62</cp:revision>
  <dcterms:created xsi:type="dcterms:W3CDTF">2014-07-16T07:06:43Z</dcterms:created>
  <dcterms:modified xsi:type="dcterms:W3CDTF">2014-11-18T09:52:40Z</dcterms:modified>
</cp:coreProperties>
</file>