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59" r:id="rId7"/>
    <p:sldId id="262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84867" y="867834"/>
            <a:ext cx="7766936" cy="1646302"/>
          </a:xfrm>
        </p:spPr>
        <p:txBody>
          <a:bodyPr/>
          <a:lstStyle/>
          <a:p>
            <a:r>
              <a:rPr lang="nl-NL" dirty="0" smtClean="0"/>
              <a:t>Woordenschat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Groep 5</a:t>
            </a:r>
            <a:br>
              <a:rPr lang="nl-NL" dirty="0" smtClean="0"/>
            </a:br>
            <a:r>
              <a:rPr lang="nl-NL" dirty="0" smtClean="0"/>
              <a:t>Thema 4, les 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61999" y="2514136"/>
            <a:ext cx="3393903" cy="1096899"/>
          </a:xfrm>
        </p:spPr>
        <p:txBody>
          <a:bodyPr/>
          <a:lstStyle/>
          <a:p>
            <a:r>
              <a:rPr lang="nl-NL" dirty="0" smtClean="0"/>
              <a:t>Deze woorden leer je vandaag: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41761" y="3361914"/>
            <a:ext cx="167225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vers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696131" y="4474171"/>
            <a:ext cx="155523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snikken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3208477" y="4452143"/>
            <a:ext cx="325121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h</a:t>
            </a:r>
            <a:r>
              <a:rPr lang="nl-NL" sz="3200" dirty="0" smtClean="0"/>
              <a:t>et prentenboek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3782615" y="3269498"/>
            <a:ext cx="163698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klappen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3987800" y="5855986"/>
            <a:ext cx="143180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janken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825596" y="5706535"/>
            <a:ext cx="182293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bulderen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6352364" y="5414147"/>
            <a:ext cx="15167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brutaal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7416800" y="4047357"/>
            <a:ext cx="149111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brullen</a:t>
            </a:r>
            <a:endParaRPr lang="nl-NL" sz="3200" dirty="0"/>
          </a:p>
        </p:txBody>
      </p:sp>
      <p:sp>
        <p:nvSpPr>
          <p:cNvPr id="12" name="Tekstvak 11"/>
          <p:cNvSpPr txBox="1"/>
          <p:nvPr/>
        </p:nvSpPr>
        <p:spPr>
          <a:xfrm>
            <a:off x="6147982" y="2977110"/>
            <a:ext cx="192552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nl-NL" sz="3200" dirty="0" smtClean="0"/>
              <a:t>brommen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6482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snikken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43" y="1430713"/>
            <a:ext cx="3303350" cy="2239211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7758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Hijgend huilen, steeds als je ademhaalt hoor je een snik.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52305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dirty="0" smtClean="0"/>
              <a:t>et vers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1270000"/>
            <a:ext cx="3846422" cy="4776557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4979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Een liedje of een gedicht.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5674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Geluiden maken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9" t="7812" r="20149" b="17260"/>
          <a:stretch/>
        </p:blipFill>
        <p:spPr>
          <a:xfrm>
            <a:off x="1498599" y="1615136"/>
            <a:ext cx="6591301" cy="4658665"/>
          </a:xfrm>
        </p:spPr>
      </p:pic>
    </p:spTree>
    <p:extLst>
      <p:ext uri="{BB962C8B-B14F-4D97-AF65-F5344CB8AC3E}">
        <p14:creationId xmlns:p14="http://schemas.microsoft.com/office/powerpoint/2010/main" val="38066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brommen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09600"/>
            <a:ext cx="3881437" cy="3881437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873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Mopperen omdat je ergens niet blij mee bent.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3313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brullen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43" y="609600"/>
            <a:ext cx="3303350" cy="3881437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6226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Hard schreeuwen of hard huilen.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3888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brutaal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53" y="609600"/>
            <a:ext cx="3234530" cy="3881437"/>
          </a:xfrm>
        </p:spPr>
      </p:pic>
      <p:sp>
        <p:nvSpPr>
          <p:cNvPr id="5" name="Tekstvak 4"/>
          <p:cNvSpPr txBox="1"/>
          <p:nvPr/>
        </p:nvSpPr>
        <p:spPr>
          <a:xfrm>
            <a:off x="356859" y="5003800"/>
            <a:ext cx="7925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Je durft van alles te zeggen en te doen. Je doet of zegt dingen die eigenlijk niet mogen.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5672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bulderen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24" y="1725512"/>
            <a:ext cx="5860913" cy="2490887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4083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Hard en boos praten.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1276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janken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70" y="609600"/>
            <a:ext cx="3325097" cy="3881437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5464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Hard huilen met veel geluid.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286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klappen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448441"/>
            <a:ext cx="4582993" cy="3057438"/>
          </a:xfrm>
        </p:spPr>
      </p:pic>
      <p:sp>
        <p:nvSpPr>
          <p:cNvPr id="5" name="Tekstvak 4"/>
          <p:cNvSpPr txBox="1"/>
          <p:nvPr/>
        </p:nvSpPr>
        <p:spPr>
          <a:xfrm>
            <a:off x="356858" y="5003800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/>
              <a:t>Je handen een paar keer tegen elkaar aan slaan.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84936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het prentenboek</a:t>
            </a:r>
            <a:endParaRPr lang="nl-NL" sz="40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343072"/>
            <a:ext cx="4541837" cy="3419735"/>
          </a:xfrm>
        </p:spPr>
      </p:pic>
      <p:sp>
        <p:nvSpPr>
          <p:cNvPr id="5" name="Tekstvak 4"/>
          <p:cNvSpPr txBox="1"/>
          <p:nvPr/>
        </p:nvSpPr>
        <p:spPr>
          <a:xfrm>
            <a:off x="356857" y="5003800"/>
            <a:ext cx="82489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boek met veel plaatjes of tekeningen. Er staat weinig tekst in deze boeken.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47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121</Words>
  <Application>Microsoft Office PowerPoint</Application>
  <PresentationFormat>Breedbeeld</PresentationFormat>
  <Paragraphs>30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Woordenschat Groep 5 Thema 4, les 1</vt:lpstr>
      <vt:lpstr>Geluiden maken</vt:lpstr>
      <vt:lpstr>brommen</vt:lpstr>
      <vt:lpstr>brullen</vt:lpstr>
      <vt:lpstr>brutaal</vt:lpstr>
      <vt:lpstr>bulderen</vt:lpstr>
      <vt:lpstr>janken</vt:lpstr>
      <vt:lpstr>klappen</vt:lpstr>
      <vt:lpstr>het prentenboek</vt:lpstr>
      <vt:lpstr>snikken</vt:lpstr>
      <vt:lpstr>het vers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4, les 1</dc:title>
  <dc:creator>D. Dudink</dc:creator>
  <cp:lastModifiedBy>D. Dudink</cp:lastModifiedBy>
  <cp:revision>3</cp:revision>
  <dcterms:created xsi:type="dcterms:W3CDTF">2014-07-17T08:50:16Z</dcterms:created>
  <dcterms:modified xsi:type="dcterms:W3CDTF">2014-07-17T09:32:45Z</dcterms:modified>
</cp:coreProperties>
</file>