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6" r:id="rId8"/>
    <p:sldId id="262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84867" y="867834"/>
            <a:ext cx="7766936" cy="1646302"/>
          </a:xfrm>
        </p:spPr>
        <p:txBody>
          <a:bodyPr/>
          <a:lstStyle/>
          <a:p>
            <a:r>
              <a:rPr lang="nl-NL" dirty="0" smtClean="0"/>
              <a:t>Woordenschat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Groep 5</a:t>
            </a:r>
            <a:br>
              <a:rPr lang="nl-NL" dirty="0" smtClean="0"/>
            </a:br>
            <a:r>
              <a:rPr lang="nl-NL" dirty="0" smtClean="0"/>
              <a:t>Thema 4, les </a:t>
            </a:r>
            <a:r>
              <a:rPr lang="nl-NL" dirty="0"/>
              <a:t>2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61999" y="2514136"/>
            <a:ext cx="3393903" cy="1096899"/>
          </a:xfrm>
        </p:spPr>
        <p:txBody>
          <a:bodyPr/>
          <a:lstStyle/>
          <a:p>
            <a:r>
              <a:rPr lang="nl-NL" dirty="0" smtClean="0"/>
              <a:t>Deze woorden leer je vandaag: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41761" y="3361914"/>
            <a:ext cx="222048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alfabetisch</a:t>
            </a:r>
            <a:endParaRPr lang="nl-NL" sz="3200" dirty="0"/>
          </a:p>
        </p:txBody>
      </p:sp>
      <p:sp>
        <p:nvSpPr>
          <p:cNvPr id="5" name="Tekstvak 4"/>
          <p:cNvSpPr txBox="1"/>
          <p:nvPr/>
        </p:nvSpPr>
        <p:spPr>
          <a:xfrm>
            <a:off x="696131" y="4474171"/>
            <a:ext cx="220925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legenda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3782615" y="4474170"/>
            <a:ext cx="224452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alfabet</a:t>
            </a:r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3782615" y="3269498"/>
            <a:ext cx="265970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antwoord</a:t>
            </a:r>
            <a:endParaRPr lang="nl-NL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1509396" y="5737482"/>
            <a:ext cx="335059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telefoonboek</a:t>
            </a:r>
            <a:endParaRPr lang="nl-NL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5778210" y="5737482"/>
            <a:ext cx="163859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speuren</a:t>
            </a:r>
            <a:endParaRPr lang="nl-NL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6982387" y="4521051"/>
            <a:ext cx="207460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bespreken</a:t>
            </a:r>
            <a:endParaRPr lang="nl-NL" sz="3200" dirty="0"/>
          </a:p>
        </p:txBody>
      </p:sp>
      <p:sp>
        <p:nvSpPr>
          <p:cNvPr id="12" name="Tekstvak 11"/>
          <p:cNvSpPr txBox="1"/>
          <p:nvPr/>
        </p:nvSpPr>
        <p:spPr>
          <a:xfrm>
            <a:off x="6824732" y="3304620"/>
            <a:ext cx="282641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beantwoorden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6482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het telefoonboek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03" y="609600"/>
            <a:ext cx="2778510" cy="4070430"/>
          </a:xfrm>
        </p:spPr>
      </p:pic>
      <p:sp>
        <p:nvSpPr>
          <p:cNvPr id="5" name="Tekstvak 4"/>
          <p:cNvSpPr txBox="1"/>
          <p:nvPr/>
        </p:nvSpPr>
        <p:spPr>
          <a:xfrm>
            <a:off x="677334" y="4465227"/>
            <a:ext cx="82489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In dit boek kijk je als je een telefoonnummer van iemand wilt weten. Om het makkelijk te maken staan de namen op alfabetische volgorde.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647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et alfabet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t="7380" r="20377" b="17299"/>
          <a:stretch/>
        </p:blipFill>
        <p:spPr>
          <a:xfrm>
            <a:off x="1540476" y="1575902"/>
            <a:ext cx="6219568" cy="4429482"/>
          </a:xfrm>
        </p:spPr>
      </p:pic>
    </p:spTree>
    <p:extLst>
      <p:ext uri="{BB962C8B-B14F-4D97-AF65-F5344CB8AC3E}">
        <p14:creationId xmlns:p14="http://schemas.microsoft.com/office/powerpoint/2010/main" val="38066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h</a:t>
            </a:r>
            <a:r>
              <a:rPr lang="nl-NL" sz="4000" dirty="0" smtClean="0"/>
              <a:t>et </a:t>
            </a:r>
            <a:r>
              <a:rPr lang="nl-NL" sz="4000" dirty="0" smtClean="0"/>
              <a:t>alfabet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20126"/>
            <a:ext cx="5289169" cy="3173501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6418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Alle letters op een rij van A tot Z.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3313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a</a:t>
            </a:r>
            <a:r>
              <a:rPr lang="nl-NL" sz="4000" dirty="0" smtClean="0"/>
              <a:t>lfabetisch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73" y="934769"/>
            <a:ext cx="5773016" cy="3463810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93762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Dit betekent dat de woorden staan in de volgorde</a:t>
            </a:r>
          </a:p>
          <a:p>
            <a:r>
              <a:rPr lang="nl-NL" sz="3200" dirty="0"/>
              <a:t>v</a:t>
            </a:r>
            <a:r>
              <a:rPr lang="nl-NL" sz="3200" dirty="0" smtClean="0"/>
              <a:t>an het alfabet, dan kun je het makkelijk vinden.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2388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h</a:t>
            </a:r>
            <a:r>
              <a:rPr lang="nl-NL" sz="4000" dirty="0" smtClean="0"/>
              <a:t>et </a:t>
            </a:r>
            <a:r>
              <a:rPr lang="nl-NL" sz="4000" dirty="0" smtClean="0"/>
              <a:t>antwoord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66" y="1270000"/>
            <a:ext cx="5068683" cy="3733800"/>
          </a:xfrm>
        </p:spPr>
      </p:pic>
      <p:sp>
        <p:nvSpPr>
          <p:cNvPr id="5" name="Tekstvak 4"/>
          <p:cNvSpPr txBox="1"/>
          <p:nvPr/>
        </p:nvSpPr>
        <p:spPr>
          <a:xfrm>
            <a:off x="356859" y="5003800"/>
            <a:ext cx="7925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Dit is de oplossing op een </a:t>
            </a:r>
            <a:r>
              <a:rPr lang="nl-NL" sz="3200" dirty="0" smtClean="0"/>
              <a:t>vraag.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56724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886" y="671412"/>
            <a:ext cx="8596668" cy="1320800"/>
          </a:xfrm>
        </p:spPr>
        <p:txBody>
          <a:bodyPr>
            <a:normAutofit/>
          </a:bodyPr>
          <a:lstStyle/>
          <a:p>
            <a:r>
              <a:rPr lang="nl-NL" sz="4000" dirty="0" smtClean="0"/>
              <a:t>bespreken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93" y="1047768"/>
            <a:ext cx="3878317" cy="3878317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92007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Je praat erover, je overlegt samen of het goed is</a:t>
            </a:r>
          </a:p>
          <a:p>
            <a:r>
              <a:rPr lang="nl-NL" sz="3200" dirty="0" smtClean="0"/>
              <a:t>Of wat je ervan vindt of wat je gaat doen.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12762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886" y="671412"/>
            <a:ext cx="8596668" cy="1320800"/>
          </a:xfrm>
        </p:spPr>
        <p:txBody>
          <a:bodyPr>
            <a:normAutofit/>
          </a:bodyPr>
          <a:lstStyle/>
          <a:p>
            <a:r>
              <a:rPr lang="nl-NL" sz="4000" dirty="0" smtClean="0"/>
              <a:t>beantwoorden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99" y="952765"/>
            <a:ext cx="4356011" cy="4178214"/>
          </a:xfrm>
        </p:spPr>
      </p:pic>
      <p:sp>
        <p:nvSpPr>
          <p:cNvPr id="5" name="Tekstvak 4"/>
          <p:cNvSpPr txBox="1"/>
          <p:nvPr/>
        </p:nvSpPr>
        <p:spPr>
          <a:xfrm>
            <a:off x="1365851" y="5650187"/>
            <a:ext cx="5796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Antwoord geven op een vraag.</a:t>
            </a:r>
          </a:p>
        </p:txBody>
      </p:sp>
    </p:spTree>
    <p:extLst>
      <p:ext uri="{BB962C8B-B14F-4D97-AF65-F5344CB8AC3E}">
        <p14:creationId xmlns:p14="http://schemas.microsoft.com/office/powerpoint/2010/main" val="112659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099" y="649335"/>
            <a:ext cx="8596668" cy="1320800"/>
          </a:xfrm>
        </p:spPr>
        <p:txBody>
          <a:bodyPr>
            <a:normAutofit/>
          </a:bodyPr>
          <a:lstStyle/>
          <a:p>
            <a:r>
              <a:rPr lang="nl-NL" sz="4000" dirty="0"/>
              <a:t>d</a:t>
            </a:r>
            <a:r>
              <a:rPr lang="nl-NL" sz="4000" dirty="0" smtClean="0"/>
              <a:t>e </a:t>
            </a:r>
            <a:r>
              <a:rPr lang="nl-NL" sz="4000" dirty="0" smtClean="0"/>
              <a:t>legenda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09" y="1056493"/>
            <a:ext cx="3259637" cy="3531273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10574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De uitleg bij een kaart. </a:t>
            </a:r>
            <a:r>
              <a:rPr lang="nl-NL" sz="3200" dirty="0" smtClean="0"/>
              <a:t>Bijvoorbeeld </a:t>
            </a:r>
            <a:r>
              <a:rPr lang="nl-NL" sz="3200" dirty="0" smtClean="0"/>
              <a:t>dat blauw </a:t>
            </a:r>
            <a:r>
              <a:rPr lang="nl-NL" sz="3200" dirty="0" smtClean="0"/>
              <a:t>water </a:t>
            </a:r>
            <a:r>
              <a:rPr lang="nl-NL" sz="3200" dirty="0" smtClean="0"/>
              <a:t>is of wat </a:t>
            </a:r>
            <a:r>
              <a:rPr lang="nl-NL" sz="3200" dirty="0" smtClean="0"/>
              <a:t>bepaalde </a:t>
            </a:r>
            <a:r>
              <a:rPr lang="nl-NL" sz="3200" dirty="0" smtClean="0"/>
              <a:t>tekens betekenen.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286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speuren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02" y="562166"/>
            <a:ext cx="4240925" cy="4240925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9009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Heel goed zoeken, je let goed op of je het ziet.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8493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</TotalTime>
  <Words>155</Words>
  <Application>Microsoft Office PowerPoint</Application>
  <PresentationFormat>Breedbeeld</PresentationFormat>
  <Paragraphs>29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Woordenschat Groep 5 Thema 4, les 2</vt:lpstr>
      <vt:lpstr>het alfabet</vt:lpstr>
      <vt:lpstr>het alfabet</vt:lpstr>
      <vt:lpstr>alfabetisch</vt:lpstr>
      <vt:lpstr>het antwoord</vt:lpstr>
      <vt:lpstr>bespreken</vt:lpstr>
      <vt:lpstr>beantwoorden</vt:lpstr>
      <vt:lpstr>de legenda</vt:lpstr>
      <vt:lpstr>speuren</vt:lpstr>
      <vt:lpstr>het telefoonboek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4, les 1</dc:title>
  <dc:creator>D. Dudink</dc:creator>
  <cp:lastModifiedBy>Daphne Mutter</cp:lastModifiedBy>
  <cp:revision>22</cp:revision>
  <dcterms:created xsi:type="dcterms:W3CDTF">2014-07-17T08:50:16Z</dcterms:created>
  <dcterms:modified xsi:type="dcterms:W3CDTF">2014-11-23T19:18:45Z</dcterms:modified>
</cp:coreProperties>
</file>