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6" r:id="rId8"/>
    <p:sldId id="262" r:id="rId9"/>
    <p:sldId id="261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84867" y="867834"/>
            <a:ext cx="7766936" cy="1646302"/>
          </a:xfrm>
        </p:spPr>
        <p:txBody>
          <a:bodyPr/>
          <a:lstStyle/>
          <a:p>
            <a:r>
              <a:rPr lang="nl-NL" dirty="0" smtClean="0"/>
              <a:t>Woordenschat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Groep 5</a:t>
            </a:r>
            <a:br>
              <a:rPr lang="nl-NL" dirty="0" smtClean="0"/>
            </a:br>
            <a:r>
              <a:rPr lang="nl-NL" dirty="0" smtClean="0"/>
              <a:t>Thema 4, les </a:t>
            </a:r>
            <a:r>
              <a:rPr lang="nl-NL" dirty="0"/>
              <a:t>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61999" y="2514136"/>
            <a:ext cx="3393903" cy="1096899"/>
          </a:xfrm>
        </p:spPr>
        <p:txBody>
          <a:bodyPr/>
          <a:lstStyle/>
          <a:p>
            <a:r>
              <a:rPr lang="nl-NL" dirty="0" smtClean="0"/>
              <a:t>Deze woorden leer je vandaag: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41761" y="3361914"/>
            <a:ext cx="213071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artikel</a:t>
            </a:r>
            <a:endParaRPr lang="nl-NL" sz="3200" dirty="0"/>
          </a:p>
        </p:txBody>
      </p:sp>
      <p:sp>
        <p:nvSpPr>
          <p:cNvPr id="5" name="Tekstvak 4"/>
          <p:cNvSpPr txBox="1"/>
          <p:nvPr/>
        </p:nvSpPr>
        <p:spPr>
          <a:xfrm>
            <a:off x="696131" y="4474171"/>
            <a:ext cx="295305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werkwoord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4260410" y="4536005"/>
            <a:ext cx="242406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</a:t>
            </a:r>
            <a:r>
              <a:rPr lang="nl-NL" sz="3200" dirty="0" smtClean="0"/>
              <a:t>zinsdeel</a:t>
            </a:r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3405107" y="3281180"/>
            <a:ext cx="290977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de advertentie</a:t>
            </a:r>
            <a:endParaRPr lang="nl-NL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1509396" y="5737482"/>
            <a:ext cx="173797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de klank</a:t>
            </a:r>
            <a:endParaRPr lang="nl-NL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3817605" y="5595662"/>
            <a:ext cx="181492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bladeren</a:t>
            </a:r>
            <a:endParaRPr lang="nl-NL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6982387" y="4521051"/>
            <a:ext cx="294022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nieuwskring</a:t>
            </a:r>
            <a:endParaRPr lang="nl-NL" sz="3200" dirty="0"/>
          </a:p>
        </p:txBody>
      </p:sp>
      <p:sp>
        <p:nvSpPr>
          <p:cNvPr id="12" name="Tekstvak 11"/>
          <p:cNvSpPr txBox="1"/>
          <p:nvPr/>
        </p:nvSpPr>
        <p:spPr>
          <a:xfrm>
            <a:off x="6824732" y="3304620"/>
            <a:ext cx="147989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taal</a:t>
            </a:r>
            <a:endParaRPr lang="nl-NL" sz="3200" dirty="0"/>
          </a:p>
        </p:txBody>
      </p:sp>
      <p:sp>
        <p:nvSpPr>
          <p:cNvPr id="13" name="Tekstvak 12"/>
          <p:cNvSpPr txBox="1"/>
          <p:nvPr/>
        </p:nvSpPr>
        <p:spPr>
          <a:xfrm>
            <a:off x="6554647" y="5595661"/>
            <a:ext cx="288893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schoolkrant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6482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bladeren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88" y="922638"/>
            <a:ext cx="2715740" cy="4070430"/>
          </a:xfrm>
        </p:spPr>
      </p:pic>
      <p:sp>
        <p:nvSpPr>
          <p:cNvPr id="5" name="Tekstvak 4"/>
          <p:cNvSpPr txBox="1"/>
          <p:nvPr/>
        </p:nvSpPr>
        <p:spPr>
          <a:xfrm>
            <a:off x="677334" y="5462005"/>
            <a:ext cx="824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Bladzijden achter elkaar omslaan.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647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de schoolkrant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88" y="1697750"/>
            <a:ext cx="2715740" cy="2520206"/>
          </a:xfrm>
        </p:spPr>
      </p:pic>
      <p:sp>
        <p:nvSpPr>
          <p:cNvPr id="5" name="Tekstvak 4"/>
          <p:cNvSpPr txBox="1"/>
          <p:nvPr/>
        </p:nvSpPr>
        <p:spPr>
          <a:xfrm>
            <a:off x="2067697" y="4465227"/>
            <a:ext cx="6858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 krant van de school.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6996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nieuwskring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5" t="7345" r="20132" b="17540"/>
          <a:stretch/>
        </p:blipFill>
        <p:spPr>
          <a:xfrm>
            <a:off x="1565189" y="1449861"/>
            <a:ext cx="6071286" cy="4303866"/>
          </a:xfrm>
        </p:spPr>
      </p:pic>
    </p:spTree>
    <p:extLst>
      <p:ext uri="{BB962C8B-B14F-4D97-AF65-F5344CB8AC3E}">
        <p14:creationId xmlns:p14="http://schemas.microsoft.com/office/powerpoint/2010/main" val="38066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h</a:t>
            </a:r>
            <a:r>
              <a:rPr lang="nl-NL" sz="4000" dirty="0" smtClean="0"/>
              <a:t>et artikel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88" y="1028364"/>
            <a:ext cx="3836936" cy="3583481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776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Een stuk tekst in een krant of tijdschrift.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3313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de advertentie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15" y="1363137"/>
            <a:ext cx="3542532" cy="3463810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10054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Een stukje in de krant om iets te koop aan te bieden.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2388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de taal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75" y="965200"/>
            <a:ext cx="3378633" cy="3733800"/>
          </a:xfrm>
        </p:spPr>
      </p:pic>
      <p:sp>
        <p:nvSpPr>
          <p:cNvPr id="5" name="Tekstvak 4"/>
          <p:cNvSpPr txBox="1"/>
          <p:nvPr/>
        </p:nvSpPr>
        <p:spPr>
          <a:xfrm>
            <a:off x="677334" y="4970849"/>
            <a:ext cx="7925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Een </a:t>
            </a:r>
            <a:r>
              <a:rPr lang="nl-NL" sz="3200" dirty="0" smtClean="0"/>
              <a:t>…. bestaat </a:t>
            </a:r>
            <a:r>
              <a:rPr lang="nl-NL" sz="3200" dirty="0"/>
              <a:t>uit letters, woorden en klanken, door taal kunnen mensen met elkaar praten/ communiceren.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56724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886" y="671412"/>
            <a:ext cx="8596668" cy="1320800"/>
          </a:xfrm>
        </p:spPr>
        <p:txBody>
          <a:bodyPr>
            <a:normAutofit/>
          </a:bodyPr>
          <a:lstStyle/>
          <a:p>
            <a:r>
              <a:rPr lang="nl-NL" sz="4000" dirty="0"/>
              <a:t>h</a:t>
            </a:r>
            <a:r>
              <a:rPr lang="nl-NL" sz="4000" dirty="0" smtClean="0"/>
              <a:t>et werkwoord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28" y="2201657"/>
            <a:ext cx="3878317" cy="2691551"/>
          </a:xfrm>
        </p:spPr>
      </p:pic>
      <p:sp>
        <p:nvSpPr>
          <p:cNvPr id="5" name="Tekstvak 4"/>
          <p:cNvSpPr txBox="1"/>
          <p:nvPr/>
        </p:nvSpPr>
        <p:spPr>
          <a:xfrm>
            <a:off x="1501917" y="5102654"/>
            <a:ext cx="6284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Een </a:t>
            </a:r>
            <a:r>
              <a:rPr lang="nl-NL" sz="3200" dirty="0" err="1"/>
              <a:t>doewoord</a:t>
            </a:r>
            <a:r>
              <a:rPr lang="nl-NL" sz="3200" dirty="0"/>
              <a:t>, je kunt het doen.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12762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886" y="671412"/>
            <a:ext cx="8596668" cy="1320800"/>
          </a:xfrm>
        </p:spPr>
        <p:txBody>
          <a:bodyPr>
            <a:normAutofit/>
          </a:bodyPr>
          <a:lstStyle/>
          <a:p>
            <a:r>
              <a:rPr lang="nl-NL" sz="4000" dirty="0" smtClean="0"/>
              <a:t>het zinsdeel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2" b="18944"/>
          <a:stretch/>
        </p:blipFill>
        <p:spPr>
          <a:xfrm>
            <a:off x="1209942" y="2710248"/>
            <a:ext cx="7590342" cy="889687"/>
          </a:xfrm>
        </p:spPr>
      </p:pic>
      <p:sp>
        <p:nvSpPr>
          <p:cNvPr id="5" name="Tekstvak 4"/>
          <p:cNvSpPr txBox="1"/>
          <p:nvPr/>
        </p:nvSpPr>
        <p:spPr>
          <a:xfrm>
            <a:off x="2930666" y="5032349"/>
            <a:ext cx="4148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Een deel van een zin.</a:t>
            </a:r>
            <a:endParaRPr lang="nl-NL" sz="3200" dirty="0" smtClean="0"/>
          </a:p>
        </p:txBody>
      </p:sp>
    </p:spTree>
    <p:extLst>
      <p:ext uri="{BB962C8B-B14F-4D97-AF65-F5344CB8AC3E}">
        <p14:creationId xmlns:p14="http://schemas.microsoft.com/office/powerpoint/2010/main" val="112659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099" y="649335"/>
            <a:ext cx="8596668" cy="1320800"/>
          </a:xfrm>
        </p:spPr>
        <p:txBody>
          <a:bodyPr>
            <a:normAutofit/>
          </a:bodyPr>
          <a:lstStyle/>
          <a:p>
            <a:r>
              <a:rPr lang="nl-NL" sz="4000" dirty="0"/>
              <a:t>d</a:t>
            </a:r>
            <a:r>
              <a:rPr lang="nl-NL" sz="4000" dirty="0" smtClean="0"/>
              <a:t>e nieuwskring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04" y="1832061"/>
            <a:ext cx="4199578" cy="2805842"/>
          </a:xfrm>
        </p:spPr>
      </p:pic>
      <p:sp>
        <p:nvSpPr>
          <p:cNvPr id="5" name="Tekstvak 4"/>
          <p:cNvSpPr txBox="1"/>
          <p:nvPr/>
        </p:nvSpPr>
        <p:spPr>
          <a:xfrm>
            <a:off x="809939" y="5020276"/>
            <a:ext cx="8836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Een kring waarin kinderen iets vertellen over het nieuws.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286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d</a:t>
            </a:r>
            <a:r>
              <a:rPr lang="nl-NL" sz="4000" dirty="0" smtClean="0"/>
              <a:t>e klank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02" y="782474"/>
            <a:ext cx="4240925" cy="3800309"/>
          </a:xfrm>
        </p:spPr>
      </p:pic>
      <p:sp>
        <p:nvSpPr>
          <p:cNvPr id="5" name="Tekstvak 4"/>
          <p:cNvSpPr txBox="1"/>
          <p:nvPr/>
        </p:nvSpPr>
        <p:spPr>
          <a:xfrm>
            <a:off x="1996188" y="5077940"/>
            <a:ext cx="5649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De manier waarop iets klinkt.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8493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126</Words>
  <Application>Microsoft Office PowerPoint</Application>
  <PresentationFormat>Breedbeeld</PresentationFormat>
  <Paragraphs>30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Woordenschat Groep 5 Thema 4, les 3</vt:lpstr>
      <vt:lpstr>de nieuwskring</vt:lpstr>
      <vt:lpstr>het artikel</vt:lpstr>
      <vt:lpstr>de advertentie</vt:lpstr>
      <vt:lpstr>de taal</vt:lpstr>
      <vt:lpstr>het werkwoord</vt:lpstr>
      <vt:lpstr>het zinsdeel</vt:lpstr>
      <vt:lpstr>de nieuwskring</vt:lpstr>
      <vt:lpstr>de klank</vt:lpstr>
      <vt:lpstr>bladeren</vt:lpstr>
      <vt:lpstr>de schoolkrant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4, les 1</dc:title>
  <dc:creator>D. Dudink</dc:creator>
  <cp:lastModifiedBy>Daphne Mutter</cp:lastModifiedBy>
  <cp:revision>25</cp:revision>
  <dcterms:created xsi:type="dcterms:W3CDTF">2014-07-17T08:50:16Z</dcterms:created>
  <dcterms:modified xsi:type="dcterms:W3CDTF">2014-11-23T19:44:09Z</dcterms:modified>
</cp:coreProperties>
</file>