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63" r:id="rId6"/>
    <p:sldId id="260" r:id="rId7"/>
    <p:sldId id="259" r:id="rId8"/>
    <p:sldId id="266" r:id="rId9"/>
    <p:sldId id="262" r:id="rId10"/>
    <p:sldId id="26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4472" y="1080492"/>
            <a:ext cx="7766936" cy="1646302"/>
          </a:xfrm>
        </p:spPr>
        <p:txBody>
          <a:bodyPr/>
          <a:lstStyle/>
          <a:p>
            <a:r>
              <a:rPr lang="nl-NL" dirty="0" smtClean="0"/>
              <a:t>Woordenschat</a:t>
            </a:r>
            <a:br>
              <a:rPr lang="nl-NL" dirty="0" smtClean="0"/>
            </a:br>
            <a:r>
              <a:rPr lang="nl-NL" dirty="0" smtClean="0"/>
              <a:t>Groep 5</a:t>
            </a:r>
            <a:br>
              <a:rPr lang="nl-NL" dirty="0" smtClean="0"/>
            </a:br>
            <a:r>
              <a:rPr lang="nl-NL" dirty="0" smtClean="0"/>
              <a:t>Thema 4, les 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60226" y="2712004"/>
            <a:ext cx="7766936" cy="1096899"/>
          </a:xfrm>
        </p:spPr>
        <p:txBody>
          <a:bodyPr/>
          <a:lstStyle/>
          <a:p>
            <a:r>
              <a:rPr lang="nl-NL" smtClean="0"/>
              <a:t>Deze woorden leer je vandaag: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55626" y="3596366"/>
            <a:ext cx="160332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muisstil</a:t>
            </a:r>
            <a:endParaRPr lang="nl-NL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855626" y="4553380"/>
            <a:ext cx="187262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meedoen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3043091" y="4358437"/>
            <a:ext cx="241765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omschrijven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5672616" y="4855640"/>
            <a:ext cx="208262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dictee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3227544" y="5693441"/>
            <a:ext cx="291458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schoolbord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3072052" y="3516515"/>
            <a:ext cx="32255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themawoord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7011253" y="5692211"/>
            <a:ext cx="191590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opzeggen</a:t>
            </a:r>
            <a:endParaRPr lang="nl-NL" sz="3200" dirty="0"/>
          </a:p>
        </p:txBody>
      </p:sp>
      <p:sp>
        <p:nvSpPr>
          <p:cNvPr id="12" name="Tekstvak 11"/>
          <p:cNvSpPr txBox="1"/>
          <p:nvPr/>
        </p:nvSpPr>
        <p:spPr>
          <a:xfrm>
            <a:off x="6796481" y="3559197"/>
            <a:ext cx="191751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kliederen</a:t>
            </a:r>
            <a:endParaRPr lang="nl-NL" sz="3200" dirty="0"/>
          </a:p>
        </p:txBody>
      </p:sp>
      <p:sp>
        <p:nvSpPr>
          <p:cNvPr id="13" name="Tekstvak 12"/>
          <p:cNvSpPr txBox="1"/>
          <p:nvPr/>
        </p:nvSpPr>
        <p:spPr>
          <a:xfrm>
            <a:off x="718354" y="5480958"/>
            <a:ext cx="209063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thema</a:t>
            </a:r>
            <a:endParaRPr lang="nl-NL" sz="3200" dirty="0"/>
          </a:p>
        </p:txBody>
      </p:sp>
      <p:sp>
        <p:nvSpPr>
          <p:cNvPr id="21" name="Tekstvak 20"/>
          <p:cNvSpPr txBox="1"/>
          <p:nvPr/>
        </p:nvSpPr>
        <p:spPr>
          <a:xfrm>
            <a:off x="3072051" y="3516515"/>
            <a:ext cx="32255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themawoord</a:t>
            </a:r>
            <a:endParaRPr lang="nl-NL" sz="3200" dirty="0"/>
          </a:p>
        </p:txBody>
      </p:sp>
      <p:sp>
        <p:nvSpPr>
          <p:cNvPr id="14" name="Tekstvak 13"/>
          <p:cNvSpPr txBox="1"/>
          <p:nvPr/>
        </p:nvSpPr>
        <p:spPr>
          <a:xfrm>
            <a:off x="7967112" y="4395768"/>
            <a:ext cx="2909771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advertentie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6482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h</a:t>
            </a:r>
            <a:r>
              <a:rPr lang="nl-NL" sz="4000" dirty="0" smtClean="0"/>
              <a:t>et schoolbord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61" y="1214077"/>
            <a:ext cx="5093442" cy="3389454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91662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Een bord waar de juf of meester iets opschrijft</a:t>
            </a:r>
          </a:p>
          <a:p>
            <a:r>
              <a:rPr lang="nl-NL" sz="3200" dirty="0"/>
              <a:t>v</a:t>
            </a:r>
            <a:r>
              <a:rPr lang="nl-NL" sz="3200" dirty="0" smtClean="0"/>
              <a:t>oor de kinderen, dit is meestal met een krijtje.</a:t>
            </a:r>
          </a:p>
          <a:p>
            <a:r>
              <a:rPr lang="nl-NL" sz="3200" dirty="0" smtClean="0"/>
              <a:t>Behalve bij het </a:t>
            </a:r>
            <a:r>
              <a:rPr lang="nl-NL" sz="3200" dirty="0" err="1" smtClean="0"/>
              <a:t>digi</a:t>
            </a:r>
            <a:r>
              <a:rPr lang="nl-NL" sz="3200" dirty="0" smtClean="0"/>
              <a:t>-bord.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493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h</a:t>
            </a:r>
            <a:r>
              <a:rPr lang="nl-NL" sz="4000" dirty="0" smtClean="0"/>
              <a:t>et thema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50" y="1014304"/>
            <a:ext cx="3695236" cy="3147794"/>
          </a:xfrm>
        </p:spPr>
      </p:pic>
      <p:sp>
        <p:nvSpPr>
          <p:cNvPr id="5" name="Tekstvak 4"/>
          <p:cNvSpPr txBox="1"/>
          <p:nvPr/>
        </p:nvSpPr>
        <p:spPr>
          <a:xfrm>
            <a:off x="677334" y="4875131"/>
            <a:ext cx="824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bepaald onderwerp.</a:t>
            </a:r>
          </a:p>
        </p:txBody>
      </p:sp>
    </p:spTree>
    <p:extLst>
      <p:ext uri="{BB962C8B-B14F-4D97-AF65-F5344CB8AC3E}">
        <p14:creationId xmlns:p14="http://schemas.microsoft.com/office/powerpoint/2010/main" val="3647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dictee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7380" r="20002" b="17966"/>
          <a:stretch/>
        </p:blipFill>
        <p:spPr>
          <a:xfrm>
            <a:off x="1849408" y="1589901"/>
            <a:ext cx="6252519" cy="4385901"/>
          </a:xfrm>
        </p:spPr>
      </p:pic>
    </p:spTree>
    <p:extLst>
      <p:ext uri="{BB962C8B-B14F-4D97-AF65-F5344CB8AC3E}">
        <p14:creationId xmlns:p14="http://schemas.microsoft.com/office/powerpoint/2010/main" val="38066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de advertentie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15" y="1363137"/>
            <a:ext cx="3542532" cy="3463810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10054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Een stukje in de krant om iets te koop aan te bieden.</a:t>
            </a:r>
          </a:p>
        </p:txBody>
      </p:sp>
    </p:spTree>
    <p:extLst>
      <p:ext uri="{BB962C8B-B14F-4D97-AF65-F5344CB8AC3E}">
        <p14:creationId xmlns:p14="http://schemas.microsoft.com/office/powerpoint/2010/main" val="287988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h</a:t>
            </a:r>
            <a:r>
              <a:rPr lang="nl-NL" sz="4000" dirty="0" smtClean="0"/>
              <a:t>et dictee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124" y="1094459"/>
            <a:ext cx="5391653" cy="3587900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86469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Een taaloefening om te zien of je de woorden</a:t>
            </a:r>
          </a:p>
          <a:p>
            <a:r>
              <a:rPr lang="nl-NL" sz="3200" dirty="0" smtClean="0"/>
              <a:t>zonder fouten kunt opschrijven.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3313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kliederen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41" y="934768"/>
            <a:ext cx="5312122" cy="3978965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792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Knoeien en morsen, je maakt dingen vies.</a:t>
            </a:r>
          </a:p>
        </p:txBody>
      </p:sp>
    </p:spTree>
    <p:extLst>
      <p:ext uri="{BB962C8B-B14F-4D97-AF65-F5344CB8AC3E}">
        <p14:creationId xmlns:p14="http://schemas.microsoft.com/office/powerpoint/2010/main" val="12388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meedoen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92" y="822845"/>
            <a:ext cx="5578141" cy="4162151"/>
          </a:xfrm>
        </p:spPr>
      </p:pic>
      <p:sp>
        <p:nvSpPr>
          <p:cNvPr id="5" name="Tekstvak 4"/>
          <p:cNvSpPr txBox="1"/>
          <p:nvPr/>
        </p:nvSpPr>
        <p:spPr>
          <a:xfrm>
            <a:off x="356859" y="5003800"/>
            <a:ext cx="792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Je doet het zelfde als alle anderen.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5672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886" y="671412"/>
            <a:ext cx="8596668" cy="132080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muisstil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77" y="581560"/>
            <a:ext cx="3075338" cy="4344526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7909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Heel stil, niemand praat of maakt lawaai,</a:t>
            </a:r>
          </a:p>
          <a:p>
            <a:r>
              <a:rPr lang="nl-NL" sz="3200" dirty="0" smtClean="0"/>
              <a:t>je hoort helemaal geen geluid.</a:t>
            </a:r>
          </a:p>
        </p:txBody>
      </p:sp>
    </p:spTree>
    <p:extLst>
      <p:ext uri="{BB962C8B-B14F-4D97-AF65-F5344CB8AC3E}">
        <p14:creationId xmlns:p14="http://schemas.microsoft.com/office/powerpoint/2010/main" val="31276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886" y="671412"/>
            <a:ext cx="8596668" cy="132080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omschrijven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02" y="952765"/>
            <a:ext cx="4014004" cy="4178214"/>
          </a:xfrm>
        </p:spPr>
      </p:pic>
      <p:sp>
        <p:nvSpPr>
          <p:cNvPr id="5" name="Tekstvak 4"/>
          <p:cNvSpPr txBox="1"/>
          <p:nvPr/>
        </p:nvSpPr>
        <p:spPr>
          <a:xfrm>
            <a:off x="1365851" y="5650187"/>
            <a:ext cx="9733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Je vertelt er iets meer over zonder het woord te </a:t>
            </a:r>
          </a:p>
          <a:p>
            <a:r>
              <a:rPr lang="nl-NL" sz="3200" dirty="0"/>
              <a:t>z</a:t>
            </a:r>
            <a:r>
              <a:rPr lang="nl-NL" sz="3200" dirty="0" smtClean="0"/>
              <a:t>eggen, je noemt eigenschappen van het woord op.</a:t>
            </a:r>
          </a:p>
        </p:txBody>
      </p:sp>
    </p:spTree>
    <p:extLst>
      <p:ext uri="{BB962C8B-B14F-4D97-AF65-F5344CB8AC3E}">
        <p14:creationId xmlns:p14="http://schemas.microsoft.com/office/powerpoint/2010/main" val="11265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099" y="649335"/>
            <a:ext cx="8596668" cy="132080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opzeggen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957276"/>
            <a:ext cx="4299646" cy="3003269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3724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Hardop uitspreken.</a:t>
            </a:r>
          </a:p>
        </p:txBody>
      </p:sp>
    </p:spTree>
    <p:extLst>
      <p:ext uri="{BB962C8B-B14F-4D97-AF65-F5344CB8AC3E}">
        <p14:creationId xmlns:p14="http://schemas.microsoft.com/office/powerpoint/2010/main" val="4286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1219</TotalTime>
  <Words>150</Words>
  <Application>Microsoft Office PowerPoint</Application>
  <PresentationFormat>Breedbeeld</PresentationFormat>
  <Paragraphs>37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Woordenschat Groep 5 Thema 4, les 4</vt:lpstr>
      <vt:lpstr>het dictee</vt:lpstr>
      <vt:lpstr>de advertentie</vt:lpstr>
      <vt:lpstr>het dictee</vt:lpstr>
      <vt:lpstr>kliederen</vt:lpstr>
      <vt:lpstr>meedoen</vt:lpstr>
      <vt:lpstr>muisstil</vt:lpstr>
      <vt:lpstr>omschrijven</vt:lpstr>
      <vt:lpstr>opzeggen</vt:lpstr>
      <vt:lpstr>het schoolbord</vt:lpstr>
      <vt:lpstr>het thema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4, les 1</dc:title>
  <dc:creator>D. Dudink</dc:creator>
  <cp:lastModifiedBy>Daphne Mutter</cp:lastModifiedBy>
  <cp:revision>34</cp:revision>
  <dcterms:created xsi:type="dcterms:W3CDTF">2014-07-17T08:50:16Z</dcterms:created>
  <dcterms:modified xsi:type="dcterms:W3CDTF">2014-11-30T13:03:33Z</dcterms:modified>
</cp:coreProperties>
</file>