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59" r:id="rId7"/>
    <p:sldId id="266" r:id="rId8"/>
    <p:sldId id="262" r:id="rId9"/>
    <p:sldId id="261" r:id="rId10"/>
    <p:sldId id="268" r:id="rId11"/>
    <p:sldId id="264" r:id="rId12"/>
    <p:sldId id="269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84867" y="867834"/>
            <a:ext cx="7766936" cy="1646302"/>
          </a:xfrm>
        </p:spPr>
        <p:txBody>
          <a:bodyPr/>
          <a:lstStyle/>
          <a:p>
            <a:r>
              <a:rPr lang="nl-NL" dirty="0" smtClean="0"/>
              <a:t>Woordenschat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Groep 5</a:t>
            </a:r>
            <a:br>
              <a:rPr lang="nl-NL" dirty="0" smtClean="0"/>
            </a:br>
            <a:r>
              <a:rPr lang="nl-NL" dirty="0" smtClean="0"/>
              <a:t>Thema 4, les </a:t>
            </a:r>
            <a:r>
              <a:rPr lang="nl-NL" dirty="0"/>
              <a:t>5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61999" y="2514136"/>
            <a:ext cx="3393903" cy="1096899"/>
          </a:xfrm>
        </p:spPr>
        <p:txBody>
          <a:bodyPr/>
          <a:lstStyle/>
          <a:p>
            <a:r>
              <a:rPr lang="nl-NL" dirty="0" smtClean="0"/>
              <a:t>Deze woorden leer je vandaag: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45642" y="3192672"/>
            <a:ext cx="215796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fantaseren</a:t>
            </a:r>
            <a:endParaRPr lang="nl-NL" sz="3200" dirty="0"/>
          </a:p>
        </p:txBody>
      </p:sp>
      <p:sp>
        <p:nvSpPr>
          <p:cNvPr id="5" name="Tekstvak 4"/>
          <p:cNvSpPr txBox="1"/>
          <p:nvPr/>
        </p:nvSpPr>
        <p:spPr>
          <a:xfrm>
            <a:off x="325744" y="4466379"/>
            <a:ext cx="2727029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h</a:t>
            </a:r>
            <a:r>
              <a:rPr lang="nl-NL" sz="3200" dirty="0" smtClean="0"/>
              <a:t>et hoofdstuk</a:t>
            </a:r>
            <a:endParaRPr lang="nl-NL" sz="3200" dirty="0"/>
          </a:p>
        </p:txBody>
      </p:sp>
      <p:sp>
        <p:nvSpPr>
          <p:cNvPr id="6" name="Tekstvak 5"/>
          <p:cNvSpPr txBox="1"/>
          <p:nvPr/>
        </p:nvSpPr>
        <p:spPr>
          <a:xfrm>
            <a:off x="3701131" y="4160438"/>
            <a:ext cx="296267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h</a:t>
            </a:r>
            <a:r>
              <a:rPr lang="nl-NL" sz="3200" dirty="0" smtClean="0"/>
              <a:t>et kinderboek</a:t>
            </a:r>
            <a:endParaRPr lang="nl-NL" sz="3200" dirty="0"/>
          </a:p>
        </p:txBody>
      </p:sp>
      <p:sp>
        <p:nvSpPr>
          <p:cNvPr id="7" name="Tekstvak 6"/>
          <p:cNvSpPr txBox="1"/>
          <p:nvPr/>
        </p:nvSpPr>
        <p:spPr>
          <a:xfrm>
            <a:off x="2906133" y="3414514"/>
            <a:ext cx="1955985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giechelen</a:t>
            </a:r>
            <a:endParaRPr lang="nl-NL" sz="3200" dirty="0"/>
          </a:p>
        </p:txBody>
      </p:sp>
      <p:sp>
        <p:nvSpPr>
          <p:cNvPr id="9" name="Tekstvak 8"/>
          <p:cNvSpPr txBox="1"/>
          <p:nvPr/>
        </p:nvSpPr>
        <p:spPr>
          <a:xfrm>
            <a:off x="536574" y="5894527"/>
            <a:ext cx="2369559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de </a:t>
            </a:r>
            <a:r>
              <a:rPr lang="nl-NL" sz="3200" dirty="0" smtClean="0"/>
              <a:t>schrijver</a:t>
            </a:r>
            <a:endParaRPr lang="nl-NL" sz="3200" dirty="0"/>
          </a:p>
        </p:txBody>
      </p:sp>
      <p:sp>
        <p:nvSpPr>
          <p:cNvPr id="10" name="Tekstvak 9"/>
          <p:cNvSpPr txBox="1"/>
          <p:nvPr/>
        </p:nvSpPr>
        <p:spPr>
          <a:xfrm>
            <a:off x="3880579" y="5863480"/>
            <a:ext cx="1923925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spannend</a:t>
            </a:r>
            <a:endParaRPr lang="nl-NL" sz="3200" dirty="0"/>
          </a:p>
        </p:txBody>
      </p:sp>
      <p:sp>
        <p:nvSpPr>
          <p:cNvPr id="11" name="Tekstvak 10"/>
          <p:cNvSpPr txBox="1"/>
          <p:nvPr/>
        </p:nvSpPr>
        <p:spPr>
          <a:xfrm>
            <a:off x="3294458" y="5024500"/>
            <a:ext cx="4214615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d</a:t>
            </a:r>
            <a:r>
              <a:rPr lang="nl-NL" sz="3200" dirty="0" smtClean="0"/>
              <a:t>e </a:t>
            </a:r>
            <a:r>
              <a:rPr lang="nl-NL" sz="3200" dirty="0" smtClean="0"/>
              <a:t>k</a:t>
            </a:r>
            <a:r>
              <a:rPr lang="nl-NL" sz="3200" smtClean="0"/>
              <a:t>inderboekenweek</a:t>
            </a:r>
            <a:endParaRPr lang="nl-NL" sz="3200" dirty="0"/>
          </a:p>
        </p:txBody>
      </p:sp>
      <p:sp>
        <p:nvSpPr>
          <p:cNvPr id="12" name="Tekstvak 11"/>
          <p:cNvSpPr txBox="1"/>
          <p:nvPr/>
        </p:nvSpPr>
        <p:spPr>
          <a:xfrm>
            <a:off x="7240616" y="3529709"/>
            <a:ext cx="3248005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d</a:t>
            </a:r>
            <a:r>
              <a:rPr lang="nl-NL" sz="3200" dirty="0" smtClean="0"/>
              <a:t>e handtekening</a:t>
            </a:r>
            <a:endParaRPr lang="nl-NL" sz="3200" dirty="0"/>
          </a:p>
        </p:txBody>
      </p:sp>
      <p:sp>
        <p:nvSpPr>
          <p:cNvPr id="14" name="Tekstvak 13"/>
          <p:cNvSpPr txBox="1"/>
          <p:nvPr/>
        </p:nvSpPr>
        <p:spPr>
          <a:xfrm>
            <a:off x="5010056" y="3185038"/>
            <a:ext cx="2082621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h</a:t>
            </a:r>
            <a:r>
              <a:rPr lang="nl-NL" sz="3200" dirty="0" smtClean="0"/>
              <a:t>et dictee</a:t>
            </a:r>
            <a:endParaRPr lang="nl-NL" sz="3200" dirty="0"/>
          </a:p>
        </p:txBody>
      </p:sp>
      <p:sp>
        <p:nvSpPr>
          <p:cNvPr id="15" name="Tekstvak 14"/>
          <p:cNvSpPr txBox="1"/>
          <p:nvPr/>
        </p:nvSpPr>
        <p:spPr>
          <a:xfrm>
            <a:off x="7965440" y="4545282"/>
            <a:ext cx="163859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speuren</a:t>
            </a:r>
            <a:endParaRPr lang="nl-NL" sz="3200" dirty="0"/>
          </a:p>
        </p:txBody>
      </p:sp>
      <p:sp>
        <p:nvSpPr>
          <p:cNvPr id="16" name="Tekstvak 15"/>
          <p:cNvSpPr txBox="1"/>
          <p:nvPr/>
        </p:nvSpPr>
        <p:spPr>
          <a:xfrm>
            <a:off x="6663802" y="5888562"/>
            <a:ext cx="2940228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d</a:t>
            </a:r>
            <a:r>
              <a:rPr lang="nl-NL" sz="3200" dirty="0" smtClean="0"/>
              <a:t>e nieuwskring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64824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h</a:t>
            </a:r>
            <a:r>
              <a:rPr lang="nl-NL" sz="4000" dirty="0" smtClean="0"/>
              <a:t>et dictee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124" y="1094459"/>
            <a:ext cx="5391653" cy="3587900"/>
          </a:xfrm>
        </p:spPr>
      </p:pic>
      <p:sp>
        <p:nvSpPr>
          <p:cNvPr id="5" name="Tekstvak 4"/>
          <p:cNvSpPr txBox="1"/>
          <p:nvPr/>
        </p:nvSpPr>
        <p:spPr>
          <a:xfrm>
            <a:off x="356858" y="5003800"/>
            <a:ext cx="86469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Een taaloefening om te zien of je de woorden</a:t>
            </a:r>
          </a:p>
          <a:p>
            <a:r>
              <a:rPr lang="nl-NL" sz="3200" dirty="0" smtClean="0"/>
              <a:t>zonder fouten kunt opschrijven.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76748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d</a:t>
            </a:r>
            <a:r>
              <a:rPr lang="nl-NL" sz="4000" dirty="0" smtClean="0"/>
              <a:t>e schrijver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826" y="1930400"/>
            <a:ext cx="3762755" cy="3161053"/>
          </a:xfrm>
        </p:spPr>
      </p:pic>
      <p:sp>
        <p:nvSpPr>
          <p:cNvPr id="5" name="Tekstvak 4"/>
          <p:cNvSpPr txBox="1"/>
          <p:nvPr/>
        </p:nvSpPr>
        <p:spPr>
          <a:xfrm>
            <a:off x="858568" y="2603553"/>
            <a:ext cx="3902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Iemand die een boek schrijft of heeft geschreven.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6472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speuren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02" y="562166"/>
            <a:ext cx="4240925" cy="4240925"/>
          </a:xfrm>
        </p:spPr>
      </p:pic>
      <p:sp>
        <p:nvSpPr>
          <p:cNvPr id="5" name="Tekstvak 4"/>
          <p:cNvSpPr txBox="1"/>
          <p:nvPr/>
        </p:nvSpPr>
        <p:spPr>
          <a:xfrm>
            <a:off x="356858" y="5003800"/>
            <a:ext cx="9009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Heel goed zoeken, je let goed op of je het ziet.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44649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spannend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695" y="1642888"/>
            <a:ext cx="4271125" cy="3203344"/>
          </a:xfrm>
        </p:spPr>
      </p:pic>
      <p:sp>
        <p:nvSpPr>
          <p:cNvPr id="5" name="Tekstvak 4"/>
          <p:cNvSpPr txBox="1"/>
          <p:nvPr/>
        </p:nvSpPr>
        <p:spPr>
          <a:xfrm>
            <a:off x="677334" y="4967736"/>
            <a:ext cx="92593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Boeiend en aangrijpend. Tegenstellingen van spannend zijn: </a:t>
            </a:r>
            <a:r>
              <a:rPr lang="nl-NL" sz="3200" dirty="0" smtClean="0"/>
              <a:t>Saai </a:t>
            </a:r>
            <a:r>
              <a:rPr lang="nl-NL" sz="3200" dirty="0"/>
              <a:t>en vervelend.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69960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</a:t>
            </a:r>
            <a:r>
              <a:rPr lang="nl-NL" dirty="0" err="1" smtClean="0"/>
              <a:t>kinderboekenweek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1" t="7556" r="20296" b="17892"/>
          <a:stretch/>
        </p:blipFill>
        <p:spPr>
          <a:xfrm>
            <a:off x="2018269" y="1696994"/>
            <a:ext cx="6145427" cy="4328157"/>
          </a:xfrm>
        </p:spPr>
      </p:pic>
    </p:spTree>
    <p:extLst>
      <p:ext uri="{BB962C8B-B14F-4D97-AF65-F5344CB8AC3E}">
        <p14:creationId xmlns:p14="http://schemas.microsoft.com/office/powerpoint/2010/main" val="38066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fantaseren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277" y="2123997"/>
            <a:ext cx="2743602" cy="3583481"/>
          </a:xfrm>
        </p:spPr>
      </p:pic>
      <p:sp>
        <p:nvSpPr>
          <p:cNvPr id="5" name="Tekstvak 4"/>
          <p:cNvSpPr txBox="1"/>
          <p:nvPr/>
        </p:nvSpPr>
        <p:spPr>
          <a:xfrm>
            <a:off x="4755864" y="2820773"/>
            <a:ext cx="51295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Verbeelding. Een fantasieverhaal is een verhaal dat verzonnen is. Het is niet echt gebeurd. 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33139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giechelen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67" y="1270000"/>
            <a:ext cx="2309206" cy="3463810"/>
          </a:xfrm>
        </p:spPr>
      </p:pic>
      <p:sp>
        <p:nvSpPr>
          <p:cNvPr id="5" name="Tekstvak 4"/>
          <p:cNvSpPr txBox="1"/>
          <p:nvPr/>
        </p:nvSpPr>
        <p:spPr>
          <a:xfrm>
            <a:off x="356858" y="5003800"/>
            <a:ext cx="7430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Ingehouden lachen met hoge geluidjes.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23888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de </a:t>
            </a:r>
            <a:r>
              <a:rPr lang="nl-NL" sz="4000" dirty="0" smtClean="0"/>
              <a:t>handtekening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351" y="1870287"/>
            <a:ext cx="4407790" cy="2562394"/>
          </a:xfrm>
        </p:spPr>
      </p:pic>
      <p:sp>
        <p:nvSpPr>
          <p:cNvPr id="5" name="Tekstvak 4"/>
          <p:cNvSpPr txBox="1"/>
          <p:nvPr/>
        </p:nvSpPr>
        <p:spPr>
          <a:xfrm>
            <a:off x="998609" y="4690762"/>
            <a:ext cx="79255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Je naam zoals je die schrijft op je eigen en unieke manier. Meestal wordt dit een soort krabbel.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56724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8886" y="671412"/>
            <a:ext cx="8596668" cy="1320800"/>
          </a:xfrm>
        </p:spPr>
        <p:txBody>
          <a:bodyPr>
            <a:normAutofit/>
          </a:bodyPr>
          <a:lstStyle/>
          <a:p>
            <a:r>
              <a:rPr lang="nl-NL" sz="4000" dirty="0"/>
              <a:t>h</a:t>
            </a:r>
            <a:r>
              <a:rPr lang="nl-NL" sz="4000" dirty="0" smtClean="0"/>
              <a:t>et </a:t>
            </a:r>
            <a:r>
              <a:rPr lang="nl-NL" sz="4000" dirty="0" smtClean="0"/>
              <a:t>hoofdstuk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24" y="2520332"/>
            <a:ext cx="3596727" cy="2691551"/>
          </a:xfrm>
        </p:spPr>
      </p:pic>
      <p:sp>
        <p:nvSpPr>
          <p:cNvPr id="5" name="Tekstvak 4"/>
          <p:cNvSpPr txBox="1"/>
          <p:nvPr/>
        </p:nvSpPr>
        <p:spPr>
          <a:xfrm>
            <a:off x="4879429" y="2588836"/>
            <a:ext cx="45611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Delen waarin bijvoorbeeld een boek is verdeeld. Meestal gaat </a:t>
            </a:r>
            <a:r>
              <a:rPr lang="nl-NL" sz="3200" dirty="0" smtClean="0"/>
              <a:t>dat deel over </a:t>
            </a:r>
            <a:r>
              <a:rPr lang="nl-NL" sz="3200" dirty="0"/>
              <a:t>één onderwerp.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12762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8886" y="671412"/>
            <a:ext cx="8596668" cy="1320800"/>
          </a:xfrm>
        </p:spPr>
        <p:txBody>
          <a:bodyPr>
            <a:normAutofit/>
          </a:bodyPr>
          <a:lstStyle/>
          <a:p>
            <a:r>
              <a:rPr lang="nl-NL" sz="4000" dirty="0" smtClean="0"/>
              <a:t>het </a:t>
            </a:r>
            <a:r>
              <a:rPr lang="nl-NL" sz="4000" dirty="0" smtClean="0"/>
              <a:t>kinderboek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17" y="2274500"/>
            <a:ext cx="3141897" cy="2884982"/>
          </a:xfrm>
        </p:spPr>
      </p:pic>
      <p:sp>
        <p:nvSpPr>
          <p:cNvPr id="5" name="Tekstvak 4"/>
          <p:cNvSpPr txBox="1"/>
          <p:nvPr/>
        </p:nvSpPr>
        <p:spPr>
          <a:xfrm>
            <a:off x="4362275" y="3178382"/>
            <a:ext cx="5510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Jeugdliteratuur. Boeken geschreven voor kinderen.</a:t>
            </a:r>
            <a:endParaRPr lang="nl-NL" sz="3200" dirty="0" smtClean="0"/>
          </a:p>
        </p:txBody>
      </p:sp>
    </p:spTree>
    <p:extLst>
      <p:ext uri="{BB962C8B-B14F-4D97-AF65-F5344CB8AC3E}">
        <p14:creationId xmlns:p14="http://schemas.microsoft.com/office/powerpoint/2010/main" val="112659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099" y="649335"/>
            <a:ext cx="8596668" cy="1320800"/>
          </a:xfrm>
        </p:spPr>
        <p:txBody>
          <a:bodyPr>
            <a:normAutofit/>
          </a:bodyPr>
          <a:lstStyle/>
          <a:p>
            <a:r>
              <a:rPr lang="nl-NL" sz="4000" dirty="0"/>
              <a:t>d</a:t>
            </a:r>
            <a:r>
              <a:rPr lang="nl-NL" sz="4000" dirty="0" smtClean="0"/>
              <a:t>e nieuwskring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204" y="1832061"/>
            <a:ext cx="4199578" cy="2805842"/>
          </a:xfrm>
        </p:spPr>
      </p:pic>
      <p:sp>
        <p:nvSpPr>
          <p:cNvPr id="5" name="Tekstvak 4"/>
          <p:cNvSpPr txBox="1"/>
          <p:nvPr/>
        </p:nvSpPr>
        <p:spPr>
          <a:xfrm>
            <a:off x="809939" y="5020276"/>
            <a:ext cx="88365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Een kring waarin kinderen iets vertellen over het nieuws.</a:t>
            </a:r>
          </a:p>
        </p:txBody>
      </p:sp>
    </p:spTree>
    <p:extLst>
      <p:ext uri="{BB962C8B-B14F-4D97-AF65-F5344CB8AC3E}">
        <p14:creationId xmlns:p14="http://schemas.microsoft.com/office/powerpoint/2010/main" val="42868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d</a:t>
            </a:r>
            <a:r>
              <a:rPr lang="nl-NL" sz="4000" dirty="0" smtClean="0"/>
              <a:t>e </a:t>
            </a:r>
            <a:r>
              <a:rPr lang="nl-NL" sz="4000" dirty="0" err="1" smtClean="0"/>
              <a:t>kinderboekenweek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10" y="722568"/>
            <a:ext cx="2804577" cy="5200155"/>
          </a:xfrm>
        </p:spPr>
      </p:pic>
      <p:sp>
        <p:nvSpPr>
          <p:cNvPr id="5" name="Tekstvak 4"/>
          <p:cNvSpPr txBox="1"/>
          <p:nvPr/>
        </p:nvSpPr>
        <p:spPr>
          <a:xfrm>
            <a:off x="1724341" y="2482678"/>
            <a:ext cx="38412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In deze week wordt veel aandacht besteed aan leesboeken voor kinderen.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84936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133</TotalTime>
  <Words>182</Words>
  <Application>Microsoft Office PowerPoint</Application>
  <PresentationFormat>Breedbeeld</PresentationFormat>
  <Paragraphs>37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Facet</vt:lpstr>
      <vt:lpstr>Woordenschat Groep 5 Thema 4, les 5</vt:lpstr>
      <vt:lpstr>De kinderboekenweek</vt:lpstr>
      <vt:lpstr>fantaseren</vt:lpstr>
      <vt:lpstr>giechelen</vt:lpstr>
      <vt:lpstr>de handtekening</vt:lpstr>
      <vt:lpstr>het hoofdstuk</vt:lpstr>
      <vt:lpstr>het kinderboek</vt:lpstr>
      <vt:lpstr>de nieuwskring</vt:lpstr>
      <vt:lpstr>de kinderboekenweek</vt:lpstr>
      <vt:lpstr>het dictee</vt:lpstr>
      <vt:lpstr>de schrijver</vt:lpstr>
      <vt:lpstr>speuren</vt:lpstr>
      <vt:lpstr>spannend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Woordenschat Groep 5 Thema 4, les 1</dc:title>
  <dc:creator>D. Dudink</dc:creator>
  <cp:lastModifiedBy>Daphne Mutter</cp:lastModifiedBy>
  <cp:revision>32</cp:revision>
  <dcterms:created xsi:type="dcterms:W3CDTF">2014-07-17T08:50:16Z</dcterms:created>
  <dcterms:modified xsi:type="dcterms:W3CDTF">2014-11-30T13:29:29Z</dcterms:modified>
</cp:coreProperties>
</file>