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6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4472" y="1080492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br>
              <a:rPr lang="nl-NL" dirty="0" smtClean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60226" y="2712004"/>
            <a:ext cx="7766936" cy="1096899"/>
          </a:xfrm>
        </p:spPr>
        <p:txBody>
          <a:bodyPr/>
          <a:lstStyle/>
          <a:p>
            <a:r>
              <a:rPr lang="nl-NL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55626" y="3596366"/>
            <a:ext cx="16241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oplezen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1927223" y="4374378"/>
            <a:ext cx="16209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spreken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548180" y="5225733"/>
            <a:ext cx="23214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televisie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5604279" y="4391600"/>
            <a:ext cx="158889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de toon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3072052" y="3516515"/>
            <a:ext cx="92044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942264" y="5518121"/>
            <a:ext cx="23631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verteller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796481" y="3559197"/>
            <a:ext cx="16754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plechtig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718354" y="5480958"/>
            <a:ext cx="17572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verstaan</a:t>
            </a:r>
            <a:endParaRPr lang="nl-NL" sz="3200" dirty="0"/>
          </a:p>
        </p:txBody>
      </p:sp>
      <p:sp>
        <p:nvSpPr>
          <p:cNvPr id="21" name="Tekstvak 20"/>
          <p:cNvSpPr txBox="1"/>
          <p:nvPr/>
        </p:nvSpPr>
        <p:spPr>
          <a:xfrm>
            <a:off x="3072051" y="3516515"/>
            <a:ext cx="24545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journaal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</a:t>
            </a:r>
            <a:r>
              <a:rPr lang="nl-NL" sz="4000" dirty="0" smtClean="0"/>
              <a:t>verteller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10538"/>
            <a:ext cx="3794399" cy="2540140"/>
          </a:xfrm>
        </p:spPr>
      </p:pic>
      <p:sp>
        <p:nvSpPr>
          <p:cNvPr id="5" name="Tekstvak 4"/>
          <p:cNvSpPr txBox="1"/>
          <p:nvPr/>
        </p:nvSpPr>
        <p:spPr>
          <a:xfrm>
            <a:off x="677334" y="4875131"/>
            <a:ext cx="8248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Iemand die iets vertelt. </a:t>
            </a:r>
            <a:r>
              <a:rPr lang="nl-NL" sz="3200" dirty="0" smtClean="0"/>
              <a:t>Dit kan een spannend verhaal zijn wat hij of zij uit zijn hoofd vertelt</a:t>
            </a:r>
            <a:r>
              <a:rPr lang="nl-NL" sz="3200" dirty="0" smtClean="0"/>
              <a:t>.</a:t>
            </a:r>
            <a:endParaRPr lang="nl-NL" sz="3200" dirty="0" smtClean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87" y="1810538"/>
            <a:ext cx="2600825" cy="25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journaal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t="7380" r="20128" b="17966"/>
          <a:stretch/>
        </p:blipFill>
        <p:spPr>
          <a:xfrm>
            <a:off x="1664057" y="1474571"/>
            <a:ext cx="6623222" cy="4665415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</a:t>
            </a:r>
            <a:r>
              <a:rPr lang="nl-NL" sz="4000" dirty="0" smtClean="0"/>
              <a:t>journaal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8" y="1846442"/>
            <a:ext cx="4634128" cy="2595111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91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programma op de televisie waarin verteld wordt</a:t>
            </a:r>
          </a:p>
          <a:p>
            <a:r>
              <a:rPr lang="nl-NL" sz="3200" dirty="0" smtClean="0"/>
              <a:t>wat er die dag in de wereld is gebeurd.</a:t>
            </a:r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oplezen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09" y="1705597"/>
            <a:ext cx="4360077" cy="3270058"/>
          </a:xfrm>
        </p:spPr>
      </p:pic>
      <p:sp>
        <p:nvSpPr>
          <p:cNvPr id="5" name="Tekstvak 4"/>
          <p:cNvSpPr txBox="1"/>
          <p:nvPr/>
        </p:nvSpPr>
        <p:spPr>
          <a:xfrm>
            <a:off x="584428" y="5475416"/>
            <a:ext cx="1027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Hardop lezen wat op een blaadje </a:t>
            </a:r>
            <a:r>
              <a:rPr lang="nl-NL" sz="3200" dirty="0" smtClean="0"/>
              <a:t>of in een boek staat</a:t>
            </a:r>
            <a:r>
              <a:rPr lang="nl-NL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plechtig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9" y="1322101"/>
            <a:ext cx="2846517" cy="4274824"/>
          </a:xfrm>
        </p:spPr>
      </p:pic>
      <p:sp>
        <p:nvSpPr>
          <p:cNvPr id="5" name="Tekstvak 4"/>
          <p:cNvSpPr txBox="1"/>
          <p:nvPr/>
        </p:nvSpPr>
        <p:spPr>
          <a:xfrm>
            <a:off x="1911179" y="5596925"/>
            <a:ext cx="792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Netjes en </a:t>
            </a:r>
            <a:r>
              <a:rPr lang="nl-NL" sz="3200" dirty="0" smtClean="0"/>
              <a:t>ernstig.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spreken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27" y="1129431"/>
            <a:ext cx="2693757" cy="3772769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570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ander woord voor praten.</a:t>
            </a:r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</a:t>
            </a:r>
            <a:r>
              <a:rPr lang="nl-NL" sz="4000" dirty="0" smtClean="0"/>
              <a:t>televisie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6" y="1545529"/>
            <a:ext cx="4873008" cy="3658725"/>
          </a:xfrm>
        </p:spPr>
      </p:pic>
      <p:sp>
        <p:nvSpPr>
          <p:cNvPr id="5" name="Tekstvak 4"/>
          <p:cNvSpPr txBox="1"/>
          <p:nvPr/>
        </p:nvSpPr>
        <p:spPr>
          <a:xfrm>
            <a:off x="739775" y="5304199"/>
            <a:ext cx="7801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apparaat met een beeldscherm</a:t>
            </a:r>
          </a:p>
          <a:p>
            <a:r>
              <a:rPr lang="nl-NL" sz="3200" dirty="0" smtClean="0"/>
              <a:t>waar je </a:t>
            </a:r>
            <a:r>
              <a:rPr lang="nl-NL" sz="3200" dirty="0" smtClean="0"/>
              <a:t>programma’s mee kunt bekijken</a:t>
            </a:r>
            <a:r>
              <a:rPr lang="nl-NL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099" y="649335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</a:t>
            </a:r>
            <a:r>
              <a:rPr lang="nl-NL" sz="4000" dirty="0" smtClean="0"/>
              <a:t>toon</a:t>
            </a: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1699625" y="5044990"/>
            <a:ext cx="6365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De manier waarop je iets vertelt.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15" y="1970135"/>
            <a:ext cx="4554766" cy="24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verstaan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20" y="1805997"/>
            <a:ext cx="4899294" cy="3004900"/>
          </a:xfrm>
        </p:spPr>
      </p:pic>
      <p:sp>
        <p:nvSpPr>
          <p:cNvPr id="5" name="Tekstvak 4"/>
          <p:cNvSpPr txBox="1"/>
          <p:nvPr/>
        </p:nvSpPr>
        <p:spPr>
          <a:xfrm>
            <a:off x="362465" y="4810897"/>
            <a:ext cx="996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Als iemand </a:t>
            </a:r>
            <a:r>
              <a:rPr lang="nl-NL" sz="3200" dirty="0" smtClean="0"/>
              <a:t>duidelijk, netjes en in dezelfde taal </a:t>
            </a:r>
            <a:r>
              <a:rPr lang="nl-NL" sz="3200" dirty="0" smtClean="0"/>
              <a:t>praat, </a:t>
            </a:r>
            <a:r>
              <a:rPr lang="nl-NL" sz="3200" dirty="0" smtClean="0"/>
              <a:t>weten mensen wat er bedoeld wordt.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131</Words>
  <Application>Microsoft Office PowerPoint</Application>
  <PresentationFormat>Breedbeeld</PresentationFormat>
  <Paragraphs>30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Woordenschat Groep 5 Thema 4, les 6</vt:lpstr>
      <vt:lpstr>het journaal</vt:lpstr>
      <vt:lpstr>het journaal</vt:lpstr>
      <vt:lpstr>oplezen</vt:lpstr>
      <vt:lpstr>plechtig</vt:lpstr>
      <vt:lpstr>spreken</vt:lpstr>
      <vt:lpstr>de televisie</vt:lpstr>
      <vt:lpstr>de toon</vt:lpstr>
      <vt:lpstr>verstaan</vt:lpstr>
      <vt:lpstr>de verteller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Daphne Mutter</cp:lastModifiedBy>
  <cp:revision>47</cp:revision>
  <dcterms:created xsi:type="dcterms:W3CDTF">2014-07-17T08:50:16Z</dcterms:created>
  <dcterms:modified xsi:type="dcterms:W3CDTF">2014-11-30T09:07:07Z</dcterms:modified>
</cp:coreProperties>
</file>