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58" r:id="rId8"/>
    <p:sldId id="263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46599" y="190499"/>
            <a:ext cx="7197726" cy="1744131"/>
          </a:xfrm>
        </p:spPr>
        <p:txBody>
          <a:bodyPr/>
          <a:lstStyle/>
          <a:p>
            <a:r>
              <a:rPr lang="nl-NL" dirty="0" smtClean="0"/>
              <a:t>Woordenschat groep 5</a:t>
            </a:r>
            <a:br>
              <a:rPr lang="nl-NL" dirty="0" smtClean="0"/>
            </a:br>
            <a:r>
              <a:rPr lang="nl-NL" dirty="0" smtClean="0"/>
              <a:t>Thema 5, les 1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6699" y="1693333"/>
            <a:ext cx="5994401" cy="745068"/>
          </a:xfrm>
        </p:spPr>
        <p:txBody>
          <a:bodyPr>
            <a:noAutofit/>
          </a:bodyPr>
          <a:lstStyle/>
          <a:p>
            <a:r>
              <a:rPr lang="nl-NL" sz="2400" dirty="0" smtClean="0"/>
              <a:t>Vandaag leer je de volgende woorden:</a:t>
            </a:r>
            <a:endParaRPr lang="nl-NL" sz="2400" dirty="0"/>
          </a:p>
        </p:txBody>
      </p:sp>
      <p:sp>
        <p:nvSpPr>
          <p:cNvPr id="4" name="Tekstvak 3"/>
          <p:cNvSpPr txBox="1"/>
          <p:nvPr/>
        </p:nvSpPr>
        <p:spPr>
          <a:xfrm>
            <a:off x="5921645" y="4417667"/>
            <a:ext cx="116891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trillen</a:t>
            </a:r>
            <a:endParaRPr lang="nl-NL" sz="3200" dirty="0"/>
          </a:p>
        </p:txBody>
      </p:sp>
      <p:sp>
        <p:nvSpPr>
          <p:cNvPr id="5" name="Tekstvak 4"/>
          <p:cNvSpPr txBox="1"/>
          <p:nvPr/>
        </p:nvSpPr>
        <p:spPr>
          <a:xfrm>
            <a:off x="1384300" y="2793425"/>
            <a:ext cx="1454629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teen</a:t>
            </a:r>
            <a:endParaRPr lang="nl-NL" sz="3200" dirty="0"/>
          </a:p>
        </p:txBody>
      </p:sp>
      <p:sp>
        <p:nvSpPr>
          <p:cNvPr id="6" name="Tekstvak 5"/>
          <p:cNvSpPr txBox="1"/>
          <p:nvPr/>
        </p:nvSpPr>
        <p:spPr>
          <a:xfrm>
            <a:off x="4879075" y="2793425"/>
            <a:ext cx="171688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stotteren</a:t>
            </a:r>
            <a:endParaRPr lang="nl-NL" sz="3200" dirty="0"/>
          </a:p>
        </p:txBody>
      </p:sp>
      <p:sp>
        <p:nvSpPr>
          <p:cNvPr id="7" name="Tekstvak 6"/>
          <p:cNvSpPr txBox="1"/>
          <p:nvPr/>
        </p:nvSpPr>
        <p:spPr>
          <a:xfrm>
            <a:off x="2510578" y="4217835"/>
            <a:ext cx="2242922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schouder</a:t>
            </a:r>
            <a:endParaRPr lang="nl-NL" sz="3200" dirty="0"/>
          </a:p>
        </p:txBody>
      </p:sp>
      <p:sp>
        <p:nvSpPr>
          <p:cNvPr id="8" name="Tekstvak 7"/>
          <p:cNvSpPr txBox="1"/>
          <p:nvPr/>
        </p:nvSpPr>
        <p:spPr>
          <a:xfrm>
            <a:off x="1384300" y="5293682"/>
            <a:ext cx="149432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neus</a:t>
            </a:r>
            <a:endParaRPr lang="nl-NL" sz="3200" dirty="0"/>
          </a:p>
        </p:txBody>
      </p:sp>
      <p:sp>
        <p:nvSpPr>
          <p:cNvPr id="9" name="Tekstvak 8"/>
          <p:cNvSpPr txBox="1"/>
          <p:nvPr/>
        </p:nvSpPr>
        <p:spPr>
          <a:xfrm>
            <a:off x="4818458" y="5609538"/>
            <a:ext cx="1103187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lip</a:t>
            </a:r>
            <a:endParaRPr lang="nl-NL" sz="3200" dirty="0"/>
          </a:p>
        </p:txBody>
      </p:sp>
      <p:sp>
        <p:nvSpPr>
          <p:cNvPr id="10" name="Tekstvak 9"/>
          <p:cNvSpPr txBox="1"/>
          <p:nvPr/>
        </p:nvSpPr>
        <p:spPr>
          <a:xfrm>
            <a:off x="8966200" y="4708907"/>
            <a:ext cx="140134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jeuk</a:t>
            </a:r>
            <a:endParaRPr lang="nl-NL" sz="3200" dirty="0"/>
          </a:p>
        </p:txBody>
      </p:sp>
      <p:sp>
        <p:nvSpPr>
          <p:cNvPr id="11" name="Tekstvak 10"/>
          <p:cNvSpPr txBox="1"/>
          <p:nvPr/>
        </p:nvSpPr>
        <p:spPr>
          <a:xfrm>
            <a:off x="7696200" y="3175575"/>
            <a:ext cx="1719573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aanraken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41466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trillen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71" y="483780"/>
            <a:ext cx="4189655" cy="4212058"/>
          </a:xfrm>
        </p:spPr>
      </p:pic>
      <p:sp>
        <p:nvSpPr>
          <p:cNvPr id="5" name="Tekstvak 4"/>
          <p:cNvSpPr txBox="1"/>
          <p:nvPr/>
        </p:nvSpPr>
        <p:spPr>
          <a:xfrm>
            <a:off x="800101" y="4695838"/>
            <a:ext cx="10172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Een klein beetje heen en weer bewegen. Je kan zelf trillen. Een ander voorbeeld zijn ramen die gaan trillen als er een vrachtwagen voorbij rijdt.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997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342900"/>
            <a:ext cx="10131425" cy="897467"/>
          </a:xfrm>
        </p:spPr>
        <p:txBody>
          <a:bodyPr/>
          <a:lstStyle/>
          <a:p>
            <a:r>
              <a:rPr lang="nl-NL" dirty="0" smtClean="0"/>
              <a:t>Het lichaam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4" t="7438" r="20810" b="17746"/>
          <a:stretch/>
        </p:blipFill>
        <p:spPr>
          <a:xfrm>
            <a:off x="2298700" y="1145039"/>
            <a:ext cx="7404100" cy="5324018"/>
          </a:xfrm>
        </p:spPr>
      </p:pic>
    </p:spTree>
    <p:extLst>
      <p:ext uri="{BB962C8B-B14F-4D97-AF65-F5344CB8AC3E}">
        <p14:creationId xmlns:p14="http://schemas.microsoft.com/office/powerpoint/2010/main" val="405305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aanraken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3"/>
          <a:stretch/>
        </p:blipFill>
        <p:spPr>
          <a:xfrm>
            <a:off x="4089400" y="852080"/>
            <a:ext cx="6510597" cy="4212058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Aan een ander zitten, een ander raken met je eigen lichaam.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067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jeuk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136" y="852080"/>
            <a:ext cx="6327125" cy="4212058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Een kriebel gevoel.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80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lip/ de lippen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04" y="1055188"/>
            <a:ext cx="6510597" cy="3729641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Gevoelige, gekleurde, buitenste gedeelten van je mond.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155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neus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469" y="1233080"/>
            <a:ext cx="4212058" cy="4212058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Je reukorgaan.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149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schouder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828" y="852080"/>
            <a:ext cx="4093741" cy="4212058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Gedeelte tussen je nek en je armen.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777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stotteren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69" y="852080"/>
            <a:ext cx="4212058" cy="4212058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Dit doe je als je de eerste letter van een woord een paar keer achter elkaar zegt.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786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teen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10" y="852080"/>
            <a:ext cx="5866376" cy="4212058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Je hebt er tien van aan je voeten.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552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mels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TC103457452[[fn=Hemels]]</Template>
  <TotalTime>23</TotalTime>
  <Words>134</Words>
  <Application>Microsoft Office PowerPoint</Application>
  <PresentationFormat>Breedbeeld</PresentationFormat>
  <Paragraphs>27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Hemels</vt:lpstr>
      <vt:lpstr>Woordenschat groep 5 Thema 5, les 1</vt:lpstr>
      <vt:lpstr>Het lichaam</vt:lpstr>
      <vt:lpstr>aanraken</vt:lpstr>
      <vt:lpstr>De jeuk</vt:lpstr>
      <vt:lpstr>De lip/ de lippen</vt:lpstr>
      <vt:lpstr>De neus</vt:lpstr>
      <vt:lpstr>De schouder</vt:lpstr>
      <vt:lpstr>stotteren</vt:lpstr>
      <vt:lpstr>De teen</vt:lpstr>
      <vt:lpstr>trillen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5, les 1</dc:title>
  <dc:creator>D. Dudink</dc:creator>
  <cp:lastModifiedBy>D. Dudink</cp:lastModifiedBy>
  <cp:revision>3</cp:revision>
  <dcterms:created xsi:type="dcterms:W3CDTF">2014-07-17T11:34:55Z</dcterms:created>
  <dcterms:modified xsi:type="dcterms:W3CDTF">2014-07-17T11:58:12Z</dcterms:modified>
</cp:coreProperties>
</file>