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59" r:id="rId5"/>
    <p:sldId id="260" r:id="rId6"/>
    <p:sldId id="261" r:id="rId7"/>
    <p:sldId id="258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46599" y="190499"/>
            <a:ext cx="7197726" cy="1744131"/>
          </a:xfrm>
        </p:spPr>
        <p:txBody>
          <a:bodyPr/>
          <a:lstStyle/>
          <a:p>
            <a:r>
              <a:rPr lang="nl-NL" dirty="0" smtClean="0"/>
              <a:t>Woordenschat groep 5</a:t>
            </a:r>
            <a:br>
              <a:rPr lang="nl-NL" dirty="0" smtClean="0"/>
            </a:br>
            <a:r>
              <a:rPr lang="nl-NL" dirty="0" smtClean="0"/>
              <a:t>Thema 5, les </a:t>
            </a:r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66699" y="1693333"/>
            <a:ext cx="5994401" cy="745068"/>
          </a:xfrm>
        </p:spPr>
        <p:txBody>
          <a:bodyPr>
            <a:noAutofit/>
          </a:bodyPr>
          <a:lstStyle/>
          <a:p>
            <a:r>
              <a:rPr lang="nl-NL" sz="2400" dirty="0" smtClean="0"/>
              <a:t>Vandaag leer je de volgende woorden:</a:t>
            </a:r>
            <a:endParaRPr lang="nl-NL" sz="2400" dirty="0"/>
          </a:p>
        </p:txBody>
      </p:sp>
      <p:sp>
        <p:nvSpPr>
          <p:cNvPr id="4" name="Tekstvak 3"/>
          <p:cNvSpPr txBox="1"/>
          <p:nvPr/>
        </p:nvSpPr>
        <p:spPr>
          <a:xfrm>
            <a:off x="5921645" y="4417667"/>
            <a:ext cx="1656223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de slaap </a:t>
            </a:r>
            <a:endParaRPr lang="nl-NL" sz="3200" dirty="0"/>
          </a:p>
        </p:txBody>
      </p:sp>
      <p:sp>
        <p:nvSpPr>
          <p:cNvPr id="5" name="Tekstvak 4"/>
          <p:cNvSpPr txBox="1"/>
          <p:nvPr/>
        </p:nvSpPr>
        <p:spPr>
          <a:xfrm>
            <a:off x="1384300" y="2793425"/>
            <a:ext cx="2245551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de </a:t>
            </a:r>
            <a:r>
              <a:rPr lang="nl-NL" sz="3200" dirty="0" smtClean="0"/>
              <a:t>aandacht</a:t>
            </a:r>
            <a:endParaRPr lang="nl-NL" sz="3200" dirty="0"/>
          </a:p>
        </p:txBody>
      </p:sp>
      <p:sp>
        <p:nvSpPr>
          <p:cNvPr id="6" name="Tekstvak 5"/>
          <p:cNvSpPr txBox="1"/>
          <p:nvPr/>
        </p:nvSpPr>
        <p:spPr>
          <a:xfrm>
            <a:off x="4879075" y="2793425"/>
            <a:ext cx="1433598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beleefd</a:t>
            </a:r>
            <a:endParaRPr lang="nl-NL" sz="3200" dirty="0"/>
          </a:p>
        </p:txBody>
      </p:sp>
      <p:sp>
        <p:nvSpPr>
          <p:cNvPr id="7" name="Tekstvak 6"/>
          <p:cNvSpPr txBox="1"/>
          <p:nvPr/>
        </p:nvSpPr>
        <p:spPr>
          <a:xfrm>
            <a:off x="4040286" y="3985296"/>
            <a:ext cx="1255087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de kus</a:t>
            </a:r>
            <a:endParaRPr lang="nl-NL" sz="3200" dirty="0"/>
          </a:p>
        </p:txBody>
      </p:sp>
      <p:sp>
        <p:nvSpPr>
          <p:cNvPr id="8" name="Tekstvak 7"/>
          <p:cNvSpPr txBox="1"/>
          <p:nvPr/>
        </p:nvSpPr>
        <p:spPr>
          <a:xfrm>
            <a:off x="1384300" y="5293682"/>
            <a:ext cx="862737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slim</a:t>
            </a:r>
            <a:endParaRPr lang="nl-NL" sz="3200" dirty="0"/>
          </a:p>
        </p:txBody>
      </p:sp>
      <p:sp>
        <p:nvSpPr>
          <p:cNvPr id="9" name="Tekstvak 8"/>
          <p:cNvSpPr txBox="1"/>
          <p:nvPr/>
        </p:nvSpPr>
        <p:spPr>
          <a:xfrm>
            <a:off x="3629851" y="5453019"/>
            <a:ext cx="1273105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slapen</a:t>
            </a:r>
            <a:endParaRPr lang="nl-NL" sz="3200" dirty="0"/>
          </a:p>
        </p:txBody>
      </p:sp>
      <p:sp>
        <p:nvSpPr>
          <p:cNvPr id="10" name="Tekstvak 9"/>
          <p:cNvSpPr txBox="1"/>
          <p:nvPr/>
        </p:nvSpPr>
        <p:spPr>
          <a:xfrm>
            <a:off x="8966200" y="4708907"/>
            <a:ext cx="2006703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vruchtbaar</a:t>
            </a:r>
            <a:endParaRPr lang="nl-NL" sz="3200" dirty="0"/>
          </a:p>
        </p:txBody>
      </p:sp>
      <p:sp>
        <p:nvSpPr>
          <p:cNvPr id="11" name="Tekstvak 10"/>
          <p:cNvSpPr txBox="1"/>
          <p:nvPr/>
        </p:nvSpPr>
        <p:spPr>
          <a:xfrm>
            <a:off x="7696200" y="3175575"/>
            <a:ext cx="2345707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onderzoeken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41466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342900"/>
            <a:ext cx="10131425" cy="897467"/>
          </a:xfrm>
        </p:spPr>
        <p:txBody>
          <a:bodyPr/>
          <a:lstStyle/>
          <a:p>
            <a:r>
              <a:rPr lang="nl-NL" dirty="0" smtClean="0"/>
              <a:t>Zorgen voor elkaar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3" t="7247" r="20231" b="17590"/>
          <a:stretch/>
        </p:blipFill>
        <p:spPr>
          <a:xfrm>
            <a:off x="2553729" y="1573426"/>
            <a:ext cx="6623222" cy="4695568"/>
          </a:xfrm>
        </p:spPr>
      </p:pic>
    </p:spTree>
    <p:extLst>
      <p:ext uri="{BB962C8B-B14F-4D97-AF65-F5344CB8AC3E}">
        <p14:creationId xmlns:p14="http://schemas.microsoft.com/office/powerpoint/2010/main" val="4053050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aandacht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846" y="1950537"/>
            <a:ext cx="3980005" cy="2998271"/>
          </a:xfrm>
        </p:spPr>
      </p:pic>
      <p:sp>
        <p:nvSpPr>
          <p:cNvPr id="5" name="Tekstvak 4"/>
          <p:cNvSpPr txBox="1"/>
          <p:nvPr/>
        </p:nvSpPr>
        <p:spPr>
          <a:xfrm>
            <a:off x="952501" y="5306618"/>
            <a:ext cx="1017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Oplettendheid, belangstelling.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067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beleefd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44" y="1758242"/>
            <a:ext cx="4424522" cy="3406882"/>
          </a:xfrm>
        </p:spPr>
      </p:pic>
      <p:sp>
        <p:nvSpPr>
          <p:cNvPr id="5" name="Tekstvak 4"/>
          <p:cNvSpPr txBox="1"/>
          <p:nvPr/>
        </p:nvSpPr>
        <p:spPr>
          <a:xfrm>
            <a:off x="952501" y="5306618"/>
            <a:ext cx="1017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Met goede manieren. Hoffelijk.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80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</a:t>
            </a:r>
            <a:r>
              <a:rPr lang="nl-NL" dirty="0" smtClean="0"/>
              <a:t>kus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95" y="841005"/>
            <a:ext cx="6507545" cy="4341752"/>
          </a:xfrm>
        </p:spPr>
      </p:pic>
      <p:sp>
        <p:nvSpPr>
          <p:cNvPr id="5" name="Tekstvak 4"/>
          <p:cNvSpPr txBox="1"/>
          <p:nvPr/>
        </p:nvSpPr>
        <p:spPr>
          <a:xfrm>
            <a:off x="952501" y="5306618"/>
            <a:ext cx="1017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Hetzelfde als een zoen.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155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onderzoeken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756" y="2177928"/>
            <a:ext cx="4212058" cy="2948440"/>
          </a:xfrm>
        </p:spPr>
      </p:pic>
      <p:sp>
        <p:nvSpPr>
          <p:cNvPr id="5" name="Tekstvak 4"/>
          <p:cNvSpPr txBox="1"/>
          <p:nvPr/>
        </p:nvSpPr>
        <p:spPr>
          <a:xfrm>
            <a:off x="1067830" y="5570229"/>
            <a:ext cx="1017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Nauwkeurig nagaan.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149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</a:t>
            </a:r>
            <a:r>
              <a:rPr lang="nl-NL" dirty="0" smtClean="0"/>
              <a:t>slaap/ slapen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55" y="1635855"/>
            <a:ext cx="4753655" cy="3560096"/>
          </a:xfrm>
        </p:spPr>
      </p:pic>
      <p:sp>
        <p:nvSpPr>
          <p:cNvPr id="5" name="Tekstvak 4"/>
          <p:cNvSpPr txBox="1"/>
          <p:nvPr/>
        </p:nvSpPr>
        <p:spPr>
          <a:xfrm>
            <a:off x="230658" y="5306618"/>
            <a:ext cx="11771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Toestand van algehele rust.</a:t>
            </a:r>
          </a:p>
          <a:p>
            <a:r>
              <a:rPr lang="nl-NL" sz="3600" dirty="0"/>
              <a:t>In deze toestand werken de zintuigen en het bewustzijn niet.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777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slim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301" y="1237827"/>
            <a:ext cx="4212058" cy="3720651"/>
          </a:xfrm>
        </p:spPr>
      </p:pic>
      <p:sp>
        <p:nvSpPr>
          <p:cNvPr id="5" name="Tekstvak 4"/>
          <p:cNvSpPr txBox="1"/>
          <p:nvPr/>
        </p:nvSpPr>
        <p:spPr>
          <a:xfrm>
            <a:off x="952501" y="5306618"/>
            <a:ext cx="1017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Goed zijn in het bedenken van oplossingen, vindingrijk. Scherpzinnig.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786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vruchtbaar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669" y="852080"/>
            <a:ext cx="4212058" cy="4212058"/>
          </a:xfrm>
        </p:spPr>
      </p:pic>
      <p:sp>
        <p:nvSpPr>
          <p:cNvPr id="5" name="Tekstvak 4"/>
          <p:cNvSpPr txBox="1"/>
          <p:nvPr/>
        </p:nvSpPr>
        <p:spPr>
          <a:xfrm>
            <a:off x="952501" y="5306618"/>
            <a:ext cx="1017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Mensen en dieren die kinderen kunnen krijgen noemen we </a:t>
            </a:r>
            <a:r>
              <a:rPr lang="nl-NL" sz="3600" dirty="0" smtClean="0"/>
              <a:t>……..</a:t>
            </a:r>
            <a:r>
              <a:rPr lang="nl-NL" sz="3600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552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mels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TC103457452[[fn=Hemels]]</Template>
  <TotalTime>56</TotalTime>
  <Words>92</Words>
  <Application>Microsoft Office PowerPoint</Application>
  <PresentationFormat>Breedbeeld</PresentationFormat>
  <Paragraphs>26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Hemels</vt:lpstr>
      <vt:lpstr>Woordenschat groep 5 Thema 5, les 2</vt:lpstr>
      <vt:lpstr>Zorgen voor elkaar</vt:lpstr>
      <vt:lpstr>De aandacht</vt:lpstr>
      <vt:lpstr>beleefd</vt:lpstr>
      <vt:lpstr>De kus</vt:lpstr>
      <vt:lpstr>onderzoeken</vt:lpstr>
      <vt:lpstr>De slaap/ slapen</vt:lpstr>
      <vt:lpstr>slim</vt:lpstr>
      <vt:lpstr>vruchtbaar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Woordenschat groep 5 Thema 5, les 1</dc:title>
  <dc:creator>D. Dudink</dc:creator>
  <cp:lastModifiedBy>Daphne Mutter</cp:lastModifiedBy>
  <cp:revision>6</cp:revision>
  <dcterms:created xsi:type="dcterms:W3CDTF">2014-07-17T11:34:55Z</dcterms:created>
  <dcterms:modified xsi:type="dcterms:W3CDTF">2014-12-22T09:32:19Z</dcterms:modified>
</cp:coreProperties>
</file>