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58" r:id="rId8"/>
    <p:sldId id="263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46599" y="190499"/>
            <a:ext cx="7197726" cy="1744131"/>
          </a:xfrm>
        </p:spPr>
        <p:txBody>
          <a:bodyPr/>
          <a:lstStyle/>
          <a:p>
            <a:r>
              <a:rPr lang="nl-NL" dirty="0" smtClean="0"/>
              <a:t>Woordenschat groep 5</a:t>
            </a:r>
            <a:br>
              <a:rPr lang="nl-NL" dirty="0" smtClean="0"/>
            </a:br>
            <a:r>
              <a:rPr lang="nl-NL" dirty="0" smtClean="0"/>
              <a:t>Thema 5, les </a:t>
            </a:r>
            <a:r>
              <a:rPr lang="nl-NL" dirty="0"/>
              <a:t>3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66699" y="1693333"/>
            <a:ext cx="5994401" cy="745068"/>
          </a:xfrm>
        </p:spPr>
        <p:txBody>
          <a:bodyPr>
            <a:noAutofit/>
          </a:bodyPr>
          <a:lstStyle/>
          <a:p>
            <a:r>
              <a:rPr lang="nl-NL" sz="2400" dirty="0" smtClean="0"/>
              <a:t>Vandaag leer je de volgende woorden:</a:t>
            </a:r>
            <a:endParaRPr lang="nl-NL" sz="2400" dirty="0"/>
          </a:p>
        </p:txBody>
      </p:sp>
      <p:sp>
        <p:nvSpPr>
          <p:cNvPr id="4" name="Tekstvak 3"/>
          <p:cNvSpPr txBox="1"/>
          <p:nvPr/>
        </p:nvSpPr>
        <p:spPr>
          <a:xfrm>
            <a:off x="5921645" y="4417667"/>
            <a:ext cx="1596334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het prul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87061" y="3975691"/>
            <a:ext cx="2713628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het </a:t>
            </a:r>
            <a:r>
              <a:rPr lang="nl-NL" sz="3200" dirty="0" smtClean="0"/>
              <a:t>buurmeisje</a:t>
            </a:r>
            <a:endParaRPr lang="nl-NL" sz="3200" dirty="0"/>
          </a:p>
        </p:txBody>
      </p:sp>
      <p:sp>
        <p:nvSpPr>
          <p:cNvPr id="6" name="Tekstvak 5"/>
          <p:cNvSpPr txBox="1"/>
          <p:nvPr/>
        </p:nvSpPr>
        <p:spPr>
          <a:xfrm>
            <a:off x="4994023" y="2793424"/>
            <a:ext cx="2139753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gemakkelijk</a:t>
            </a:r>
            <a:endParaRPr lang="nl-NL" sz="3200" dirty="0"/>
          </a:p>
        </p:txBody>
      </p:sp>
      <p:sp>
        <p:nvSpPr>
          <p:cNvPr id="7" name="Tekstvak 6"/>
          <p:cNvSpPr txBox="1"/>
          <p:nvPr/>
        </p:nvSpPr>
        <p:spPr>
          <a:xfrm>
            <a:off x="4040286" y="3985296"/>
            <a:ext cx="1520994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het huis</a:t>
            </a:r>
            <a:endParaRPr lang="nl-NL" sz="3200" dirty="0"/>
          </a:p>
        </p:txBody>
      </p:sp>
      <p:sp>
        <p:nvSpPr>
          <p:cNvPr id="8" name="Tekstvak 7"/>
          <p:cNvSpPr txBox="1"/>
          <p:nvPr/>
        </p:nvSpPr>
        <p:spPr>
          <a:xfrm>
            <a:off x="4877962" y="5568848"/>
            <a:ext cx="2087366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ongestoord</a:t>
            </a:r>
            <a:endParaRPr lang="nl-NL" sz="3200" dirty="0"/>
          </a:p>
        </p:txBody>
      </p:sp>
      <p:sp>
        <p:nvSpPr>
          <p:cNvPr id="9" name="Tekstvak 8"/>
          <p:cNvSpPr txBox="1"/>
          <p:nvPr/>
        </p:nvSpPr>
        <p:spPr>
          <a:xfrm>
            <a:off x="2114089" y="5504229"/>
            <a:ext cx="1273105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slapen</a:t>
            </a:r>
            <a:endParaRPr lang="nl-NL" sz="3200" dirty="0"/>
          </a:p>
        </p:txBody>
      </p:sp>
      <p:sp>
        <p:nvSpPr>
          <p:cNvPr id="10" name="Tekstvak 9"/>
          <p:cNvSpPr txBox="1"/>
          <p:nvPr/>
        </p:nvSpPr>
        <p:spPr>
          <a:xfrm>
            <a:off x="8966200" y="4708907"/>
            <a:ext cx="2006703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zelfstandig</a:t>
            </a:r>
            <a:endParaRPr lang="nl-NL" sz="3200" dirty="0"/>
          </a:p>
        </p:txBody>
      </p:sp>
      <p:sp>
        <p:nvSpPr>
          <p:cNvPr id="11" name="Tekstvak 10"/>
          <p:cNvSpPr txBox="1"/>
          <p:nvPr/>
        </p:nvSpPr>
        <p:spPr>
          <a:xfrm>
            <a:off x="7696200" y="3175575"/>
            <a:ext cx="2076659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het zakgeld</a:t>
            </a:r>
            <a:endParaRPr lang="nl-NL" sz="3200" dirty="0"/>
          </a:p>
        </p:txBody>
      </p:sp>
      <p:sp>
        <p:nvSpPr>
          <p:cNvPr id="14" name="Tekstvak 13"/>
          <p:cNvSpPr txBox="1"/>
          <p:nvPr/>
        </p:nvSpPr>
        <p:spPr>
          <a:xfrm>
            <a:off x="1540103" y="2790381"/>
            <a:ext cx="2113912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het </a:t>
            </a:r>
            <a:r>
              <a:rPr lang="nl-NL" sz="3200" dirty="0" smtClean="0"/>
              <a:t>horloge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41466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zakgeld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51" y="1263835"/>
            <a:ext cx="4330429" cy="3948719"/>
          </a:xfrm>
        </p:spPr>
      </p:pic>
      <p:sp>
        <p:nvSpPr>
          <p:cNvPr id="5" name="Tekstvak 4"/>
          <p:cNvSpPr txBox="1"/>
          <p:nvPr/>
        </p:nvSpPr>
        <p:spPr>
          <a:xfrm>
            <a:off x="952501" y="5306618"/>
            <a:ext cx="1017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Geld voor kleine dingen. Dit krijgen kinderen meestal van hun ouders.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166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zelfstandig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123" y="1555567"/>
            <a:ext cx="5135621" cy="3541585"/>
          </a:xfrm>
        </p:spPr>
      </p:pic>
      <p:sp>
        <p:nvSpPr>
          <p:cNvPr id="5" name="Tekstvak 4"/>
          <p:cNvSpPr txBox="1"/>
          <p:nvPr/>
        </p:nvSpPr>
        <p:spPr>
          <a:xfrm>
            <a:off x="952501" y="5306618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Iets alleen en op eigen kracht doen.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899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342900"/>
            <a:ext cx="10131425" cy="897467"/>
          </a:xfrm>
        </p:spPr>
        <p:txBody>
          <a:bodyPr/>
          <a:lstStyle/>
          <a:p>
            <a:r>
              <a:rPr lang="nl-NL" dirty="0" smtClean="0"/>
              <a:t>Op het huis passen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4" t="7103" r="20398" b="17938"/>
          <a:stretch/>
        </p:blipFill>
        <p:spPr>
          <a:xfrm>
            <a:off x="2627870" y="1392195"/>
            <a:ext cx="6540844" cy="4648526"/>
          </a:xfrm>
        </p:spPr>
      </p:pic>
    </p:spTree>
    <p:extLst>
      <p:ext uri="{BB962C8B-B14F-4D97-AF65-F5344CB8AC3E}">
        <p14:creationId xmlns:p14="http://schemas.microsoft.com/office/powerpoint/2010/main" val="405305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buurmeisje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209" y="1950537"/>
            <a:ext cx="3795279" cy="2998271"/>
          </a:xfrm>
        </p:spPr>
      </p:pic>
      <p:sp>
        <p:nvSpPr>
          <p:cNvPr id="5" name="Tekstvak 4"/>
          <p:cNvSpPr txBox="1"/>
          <p:nvPr/>
        </p:nvSpPr>
        <p:spPr>
          <a:xfrm>
            <a:off x="952501" y="5306618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Een meisje dat in het huis naast je </a:t>
            </a:r>
            <a:r>
              <a:rPr lang="nl-NL" sz="3600" dirty="0" smtClean="0"/>
              <a:t>woont.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067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gemakkelijk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287" y="893269"/>
            <a:ext cx="3992632" cy="3992632"/>
          </a:xfrm>
        </p:spPr>
      </p:pic>
      <p:sp>
        <p:nvSpPr>
          <p:cNvPr id="5" name="Tekstvak 4"/>
          <p:cNvSpPr txBox="1"/>
          <p:nvPr/>
        </p:nvSpPr>
        <p:spPr>
          <a:xfrm>
            <a:off x="952501" y="5306618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Niet moeilijk. Het kost je weinig </a:t>
            </a:r>
            <a:r>
              <a:rPr lang="nl-NL" sz="3600" dirty="0" smtClean="0"/>
              <a:t>inspanning.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80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horloge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716" y="1532984"/>
            <a:ext cx="4711049" cy="3533287"/>
          </a:xfrm>
        </p:spPr>
      </p:pic>
      <p:sp>
        <p:nvSpPr>
          <p:cNvPr id="5" name="Tekstvak 4"/>
          <p:cNvSpPr txBox="1"/>
          <p:nvPr/>
        </p:nvSpPr>
        <p:spPr>
          <a:xfrm>
            <a:off x="952501" y="5306618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Een klein klokje voor in je zak of om je arm.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155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huis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361" y="2159705"/>
            <a:ext cx="4212058" cy="2803651"/>
          </a:xfrm>
        </p:spPr>
      </p:pic>
      <p:sp>
        <p:nvSpPr>
          <p:cNvPr id="5" name="Tekstvak 4"/>
          <p:cNvSpPr txBox="1"/>
          <p:nvPr/>
        </p:nvSpPr>
        <p:spPr>
          <a:xfrm>
            <a:off x="1067830" y="5570229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Gebouw waarin je woont.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149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nep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08" y="1977222"/>
            <a:ext cx="5766315" cy="3150566"/>
          </a:xfrm>
        </p:spPr>
      </p:pic>
      <p:sp>
        <p:nvSpPr>
          <p:cNvPr id="5" name="Tekstvak 4"/>
          <p:cNvSpPr txBox="1"/>
          <p:nvPr/>
        </p:nvSpPr>
        <p:spPr>
          <a:xfrm>
            <a:off x="230658" y="5306618"/>
            <a:ext cx="11771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Niet echt, vervalst of nagemaakt.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777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ongestoord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905" y="754278"/>
            <a:ext cx="3159043" cy="4212058"/>
          </a:xfrm>
        </p:spPr>
      </p:pic>
      <p:sp>
        <p:nvSpPr>
          <p:cNvPr id="5" name="Tekstvak 4"/>
          <p:cNvSpPr txBox="1"/>
          <p:nvPr/>
        </p:nvSpPr>
        <p:spPr>
          <a:xfrm>
            <a:off x="952501" y="5306618"/>
            <a:ext cx="1017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Dan stoor je je niet aan wat anderen aan het doen zijn. Je hebt er geen last van.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786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prul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84" y="852080"/>
            <a:ext cx="4330429" cy="4212058"/>
          </a:xfrm>
        </p:spPr>
      </p:pic>
      <p:sp>
        <p:nvSpPr>
          <p:cNvPr id="5" name="Tekstvak 4"/>
          <p:cNvSpPr txBox="1"/>
          <p:nvPr/>
        </p:nvSpPr>
        <p:spPr>
          <a:xfrm>
            <a:off x="952501" y="5306618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Een waardeloos ding.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552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mels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TC103457452[[fn=Hemels]]</Template>
  <TotalTime>82</TotalTime>
  <Words>130</Words>
  <Application>Microsoft Office PowerPoint</Application>
  <PresentationFormat>Breedbeeld</PresentationFormat>
  <Paragraphs>30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Hemels</vt:lpstr>
      <vt:lpstr>Woordenschat groep 5 Thema 5, les 3</vt:lpstr>
      <vt:lpstr>Op het huis passen</vt:lpstr>
      <vt:lpstr>Het buurmeisje</vt:lpstr>
      <vt:lpstr>gemakkelijk</vt:lpstr>
      <vt:lpstr>Het horloge</vt:lpstr>
      <vt:lpstr>Het huis</vt:lpstr>
      <vt:lpstr>nep</vt:lpstr>
      <vt:lpstr>ongestoord</vt:lpstr>
      <vt:lpstr>Het prul</vt:lpstr>
      <vt:lpstr>Het zakgeld</vt:lpstr>
      <vt:lpstr>zelfstandig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groep 5 Thema 5, les 1</dc:title>
  <dc:creator>D. Dudink</dc:creator>
  <cp:lastModifiedBy>Daphne Mutter</cp:lastModifiedBy>
  <cp:revision>9</cp:revision>
  <dcterms:created xsi:type="dcterms:W3CDTF">2014-07-17T11:34:55Z</dcterms:created>
  <dcterms:modified xsi:type="dcterms:W3CDTF">2014-12-22T09:58:02Z</dcterms:modified>
</cp:coreProperties>
</file>