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58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46599" y="190499"/>
            <a:ext cx="7197726" cy="1744131"/>
          </a:xfrm>
        </p:spPr>
        <p:txBody>
          <a:bodyPr/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5, les </a:t>
            </a:r>
            <a:r>
              <a:rPr lang="nl-NL" dirty="0"/>
              <a:t>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699" y="1693333"/>
            <a:ext cx="5994401" cy="745068"/>
          </a:xfrm>
        </p:spPr>
        <p:txBody>
          <a:bodyPr>
            <a:noAutofit/>
          </a:bodyPr>
          <a:lstStyle/>
          <a:p>
            <a:r>
              <a:rPr lang="nl-NL" sz="2400" dirty="0" smtClean="0"/>
              <a:t>Vandaag leer je de volgende woorden: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921645" y="4417667"/>
            <a:ext cx="125284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rusten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587061" y="3975691"/>
            <a:ext cx="170591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vijand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994023" y="2793424"/>
            <a:ext cx="175560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bedoelen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3002318" y="4111205"/>
            <a:ext cx="179908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uitzoeken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3002318" y="5717129"/>
            <a:ext cx="255313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reis/ reizen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8966200" y="4708907"/>
            <a:ext cx="172393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besluiten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696200" y="3175575"/>
            <a:ext cx="177003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begrijpen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1540103" y="2790381"/>
            <a:ext cx="218444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 volgeling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46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volgeling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539" b="784"/>
          <a:stretch/>
        </p:blipFill>
        <p:spPr>
          <a:xfrm>
            <a:off x="4975654" y="1285103"/>
            <a:ext cx="3188548" cy="3896497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leerling of een aanhanger.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6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42900"/>
            <a:ext cx="10131425" cy="897467"/>
          </a:xfrm>
        </p:spPr>
        <p:txBody>
          <a:bodyPr/>
          <a:lstStyle/>
          <a:p>
            <a:r>
              <a:rPr lang="nl-NL" dirty="0" smtClean="0"/>
              <a:t>Zoek de vijand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7203" r="20277" b="17791"/>
          <a:stretch/>
        </p:blipFill>
        <p:spPr>
          <a:xfrm>
            <a:off x="2392534" y="1686563"/>
            <a:ext cx="6260757" cy="4434151"/>
          </a:xfrm>
        </p:spPr>
      </p:pic>
    </p:spTree>
    <p:extLst>
      <p:ext uri="{BB962C8B-B14F-4D97-AF65-F5344CB8AC3E}">
        <p14:creationId xmlns:p14="http://schemas.microsoft.com/office/powerpoint/2010/main" val="40530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bedoelen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13" y="1950537"/>
            <a:ext cx="2930470" cy="2998271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Wat je wilt zeggen en doen.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6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begrijpen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26" y="1889135"/>
            <a:ext cx="4931745" cy="2967972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Hetzelfde als snappen. Je weet wat de bedoeling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8" y="1337733"/>
            <a:ext cx="3533287" cy="3533287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Kiezen wat je gaat doen. Je maakt een keuze.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5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reis/ </a:t>
            </a:r>
            <a:r>
              <a:rPr lang="nl-NL" dirty="0" smtClean="0"/>
              <a:t>reizen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94" y="1897873"/>
            <a:ext cx="4603549" cy="3452662"/>
          </a:xfrm>
        </p:spPr>
      </p:pic>
      <p:sp>
        <p:nvSpPr>
          <p:cNvPr id="5" name="Tekstvak 4"/>
          <p:cNvSpPr txBox="1"/>
          <p:nvPr/>
        </p:nvSpPr>
        <p:spPr>
          <a:xfrm>
            <a:off x="1067830" y="5570229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Van de ene plaats naar de andere gaan.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4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Rusten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88" y="1977222"/>
            <a:ext cx="4200754" cy="3150566"/>
          </a:xfrm>
        </p:spPr>
      </p:pic>
      <p:sp>
        <p:nvSpPr>
          <p:cNvPr id="5" name="Tekstvak 4"/>
          <p:cNvSpPr txBox="1"/>
          <p:nvPr/>
        </p:nvSpPr>
        <p:spPr>
          <a:xfrm>
            <a:off x="832020" y="5339570"/>
            <a:ext cx="1177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Je doet helemaal niets of je houdt pauze.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7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uitzoeken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/>
          <a:stretch/>
        </p:blipFill>
        <p:spPr>
          <a:xfrm>
            <a:off x="5815912" y="1038419"/>
            <a:ext cx="4154511" cy="2764801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Iets te weten willen komen of iets sorteren.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19" y="1774972"/>
            <a:ext cx="2590006" cy="34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vijand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51" y="2065867"/>
            <a:ext cx="4994246" cy="2987629"/>
          </a:xfrm>
        </p:spPr>
      </p:pic>
      <p:sp>
        <p:nvSpPr>
          <p:cNvPr id="5" name="Tekstvak 4"/>
          <p:cNvSpPr txBox="1"/>
          <p:nvPr/>
        </p:nvSpPr>
        <p:spPr>
          <a:xfrm>
            <a:off x="1342768" y="5306618"/>
            <a:ext cx="1036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Iemand die je haat. </a:t>
            </a:r>
            <a:endParaRPr lang="nl-NL" sz="3600" dirty="0" smtClean="0"/>
          </a:p>
          <a:p>
            <a:r>
              <a:rPr lang="nl-NL" sz="3600" dirty="0" smtClean="0"/>
              <a:t>Je </a:t>
            </a:r>
            <a:r>
              <a:rPr lang="nl-NL" sz="3600" dirty="0"/>
              <a:t>hebt haatgevoelens voor deze </a:t>
            </a:r>
            <a:r>
              <a:rPr lang="nl-NL" sz="3600" dirty="0" smtClean="0"/>
              <a:t>persoon.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TC103457452[[fn=Hemels]]</Template>
  <TotalTime>108</TotalTime>
  <Words>113</Words>
  <Application>Microsoft Office PowerPoint</Application>
  <PresentationFormat>Breedbeeld</PresentationFormat>
  <Paragraphs>28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Hemels</vt:lpstr>
      <vt:lpstr>Woordenschat groep 5 Thema 5, les 4</vt:lpstr>
      <vt:lpstr>Zoek de vijand</vt:lpstr>
      <vt:lpstr>bedoelen</vt:lpstr>
      <vt:lpstr>begrijpen</vt:lpstr>
      <vt:lpstr>besluiten</vt:lpstr>
      <vt:lpstr>De reis/ reizen</vt:lpstr>
      <vt:lpstr>Rusten</vt:lpstr>
      <vt:lpstr>uitzoeken</vt:lpstr>
      <vt:lpstr>De vijand</vt:lpstr>
      <vt:lpstr>De volgeling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5, les 1</dc:title>
  <dc:creator>D. Dudink</dc:creator>
  <cp:lastModifiedBy>Daphne Mutter</cp:lastModifiedBy>
  <cp:revision>12</cp:revision>
  <dcterms:created xsi:type="dcterms:W3CDTF">2014-07-17T11:34:55Z</dcterms:created>
  <dcterms:modified xsi:type="dcterms:W3CDTF">2014-12-22T12:01:08Z</dcterms:modified>
</cp:coreProperties>
</file>