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</a:t>
            </a:r>
            <a:r>
              <a:rPr lang="nl-NL" dirty="0"/>
              <a:t>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24425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schuw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768293" y="5582069"/>
            <a:ext cx="157126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</a:t>
            </a:r>
            <a:r>
              <a:rPr lang="nl-NL" sz="3200" dirty="0" smtClean="0"/>
              <a:t>sport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926345" y="2790381"/>
            <a:ext cx="15847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operatie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2867465" y="4708907"/>
            <a:ext cx="18906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</a:t>
            </a:r>
            <a:r>
              <a:rPr lang="nl-NL" sz="3200" dirty="0" smtClean="0"/>
              <a:t>e belofte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5234506" y="5658612"/>
            <a:ext cx="142199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geheim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237199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ongemak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150836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krukken</a:t>
            </a:r>
            <a:endParaRPr lang="nl-NL" sz="3200" dirty="0"/>
          </a:p>
        </p:txBody>
      </p:sp>
      <p:sp>
        <p:nvSpPr>
          <p:cNvPr id="14" name="Tekstvak 13"/>
          <p:cNvSpPr txBox="1"/>
          <p:nvPr/>
        </p:nvSpPr>
        <p:spPr>
          <a:xfrm>
            <a:off x="2186221" y="3047487"/>
            <a:ext cx="136248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de zalf </a:t>
            </a:r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sport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7" y="2254246"/>
            <a:ext cx="3188548" cy="3767210"/>
          </a:xfrm>
        </p:spPr>
      </p:pic>
      <p:sp>
        <p:nvSpPr>
          <p:cNvPr id="5" name="Tekstvak 4"/>
          <p:cNvSpPr txBox="1"/>
          <p:nvPr/>
        </p:nvSpPr>
        <p:spPr>
          <a:xfrm>
            <a:off x="5450274" y="2598748"/>
            <a:ext cx="5366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Lichamelijke oefeningen waarbij vaardigheid, kracht en inzicht vereist worden. </a:t>
            </a:r>
          </a:p>
          <a:p>
            <a:r>
              <a:rPr lang="nl-NL" sz="3600" dirty="0" smtClean="0"/>
              <a:t>Een </a:t>
            </a:r>
            <a:r>
              <a:rPr lang="nl-NL" sz="3600" dirty="0"/>
              <a:t>andere betekenis: Een trede van een ladder.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6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sporten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7458" r="20057" b="17454"/>
          <a:stretch/>
        </p:blipFill>
        <p:spPr>
          <a:xfrm>
            <a:off x="2421924" y="1505064"/>
            <a:ext cx="5988909" cy="4253186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zalf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76" y="1950537"/>
            <a:ext cx="2873343" cy="299827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Vettig smeersel voor op een wond of op de huid.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operatie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50" y="1889135"/>
            <a:ext cx="3957296" cy="2967972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Een chirurg maakt een snee in je lichaam om je van binnen beter te maken.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krukken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48" y="1779394"/>
            <a:ext cx="3533287" cy="2649965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Stokken met een dwars bovenstuk, waarop je kunt steunen bij het lopen.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ongemak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94" y="1897873"/>
            <a:ext cx="4603549" cy="3452661"/>
          </a:xfrm>
        </p:spPr>
      </p:pic>
      <p:sp>
        <p:nvSpPr>
          <p:cNvPr id="5" name="Tekstvak 4"/>
          <p:cNvSpPr txBox="1"/>
          <p:nvPr/>
        </p:nvSpPr>
        <p:spPr>
          <a:xfrm>
            <a:off x="685801" y="5570229"/>
            <a:ext cx="10554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lastigs en vervelends. Je ondervindt er hinder van.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99" y="1230365"/>
            <a:ext cx="4200754" cy="3000038"/>
          </a:xfrm>
        </p:spPr>
      </p:pic>
      <p:sp>
        <p:nvSpPr>
          <p:cNvPr id="5" name="Tekstvak 4"/>
          <p:cNvSpPr txBox="1"/>
          <p:nvPr/>
        </p:nvSpPr>
        <p:spPr>
          <a:xfrm>
            <a:off x="597127" y="4509060"/>
            <a:ext cx="10484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Je verborgen of op de achtergrond houden of je wilt het liefste wegvluchten. Voorbeeld: Een schuwe hond is bang voor mensen.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geheim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84" y="1038419"/>
            <a:ext cx="3804366" cy="276480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wat je verborgen </a:t>
            </a:r>
            <a:r>
              <a:rPr lang="nl-NL" sz="3600" dirty="0" smtClean="0"/>
              <a:t>houdt.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19" y="2530391"/>
            <a:ext cx="2590006" cy="194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belofte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60" y="2613161"/>
            <a:ext cx="3572800" cy="2250864"/>
          </a:xfrm>
        </p:spPr>
      </p:pic>
      <p:sp>
        <p:nvSpPr>
          <p:cNvPr id="5" name="Tekstvak 4"/>
          <p:cNvSpPr txBox="1"/>
          <p:nvPr/>
        </p:nvSpPr>
        <p:spPr>
          <a:xfrm>
            <a:off x="1219200" y="5309434"/>
            <a:ext cx="1036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Iets wat je belooft. Je doet een toezegging.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125</TotalTime>
  <Words>151</Words>
  <Application>Microsoft Office PowerPoint</Application>
  <PresentationFormat>Breedbeeld</PresentationFormat>
  <Paragraphs>28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Hemels</vt:lpstr>
      <vt:lpstr>Woordenschat groep 5 Thema 5, les 5</vt:lpstr>
      <vt:lpstr>sporten</vt:lpstr>
      <vt:lpstr>De zalf</vt:lpstr>
      <vt:lpstr>De operatie</vt:lpstr>
      <vt:lpstr>De krukken</vt:lpstr>
      <vt:lpstr>Het ongemak</vt:lpstr>
      <vt:lpstr>schuw</vt:lpstr>
      <vt:lpstr>Het geheim</vt:lpstr>
      <vt:lpstr>De belofte</vt:lpstr>
      <vt:lpstr>De sport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Daphne Mutter</cp:lastModifiedBy>
  <cp:revision>14</cp:revision>
  <dcterms:created xsi:type="dcterms:W3CDTF">2014-07-17T11:34:55Z</dcterms:created>
  <dcterms:modified xsi:type="dcterms:W3CDTF">2014-12-22T13:17:49Z</dcterms:modified>
</cp:coreProperties>
</file>