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58" r:id="rId8"/>
    <p:sldId id="263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46599" y="190499"/>
            <a:ext cx="7197726" cy="1744131"/>
          </a:xfrm>
        </p:spPr>
        <p:txBody>
          <a:bodyPr/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5, les </a:t>
            </a:r>
            <a:r>
              <a:rPr lang="nl-NL" dirty="0"/>
              <a:t>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6699" y="1693333"/>
            <a:ext cx="5994401" cy="745068"/>
          </a:xfrm>
        </p:spPr>
        <p:txBody>
          <a:bodyPr>
            <a:noAutofit/>
          </a:bodyPr>
          <a:lstStyle/>
          <a:p>
            <a:r>
              <a:rPr lang="nl-NL" sz="2400" dirty="0" smtClean="0"/>
              <a:t>Vandaag leer je de volgende woorden: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921645" y="4417667"/>
            <a:ext cx="15963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het prul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7061" y="3975691"/>
            <a:ext cx="2359941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vuilnisbak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4994023" y="2793424"/>
            <a:ext cx="169347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verbrand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4040286" y="3985296"/>
            <a:ext cx="119455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kip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4877962" y="5568848"/>
            <a:ext cx="98616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lauw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2114089" y="5504229"/>
            <a:ext cx="135447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vet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8966200" y="4708907"/>
            <a:ext cx="107593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apart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696200" y="3175575"/>
            <a:ext cx="25255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het </a:t>
            </a:r>
            <a:r>
              <a:rPr lang="nl-NL" sz="3200" dirty="0" smtClean="0"/>
              <a:t>voorbeeld</a:t>
            </a: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1540103" y="2790381"/>
            <a:ext cx="136505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de kok </a:t>
            </a:r>
          </a:p>
        </p:txBody>
      </p:sp>
    </p:spTree>
    <p:extLst>
      <p:ext uri="{BB962C8B-B14F-4D97-AF65-F5344CB8AC3E}">
        <p14:creationId xmlns:p14="http://schemas.microsoft.com/office/powerpoint/2010/main" val="41466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kip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35" y="2132776"/>
            <a:ext cx="4330429" cy="3814901"/>
          </a:xfrm>
        </p:spPr>
      </p:pic>
      <p:sp>
        <p:nvSpPr>
          <p:cNvPr id="5" name="Tekstvak 4"/>
          <p:cNvSpPr txBox="1"/>
          <p:nvPr/>
        </p:nvSpPr>
        <p:spPr>
          <a:xfrm>
            <a:off x="6334590" y="609600"/>
            <a:ext cx="55317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 vrouwelijke hoenderachtige vogel.</a:t>
            </a:r>
          </a:p>
          <a:p>
            <a:r>
              <a:rPr lang="nl-NL" sz="3600" dirty="0"/>
              <a:t> </a:t>
            </a:r>
          </a:p>
          <a:p>
            <a:r>
              <a:rPr lang="nl-NL" sz="3600" dirty="0"/>
              <a:t>Gezegdes, spreekwoorden, uitdrukkingen: </a:t>
            </a:r>
          </a:p>
          <a:p>
            <a:pPr lvl="0"/>
            <a:r>
              <a:rPr lang="nl-NL" sz="3600" dirty="0"/>
              <a:t>Er als de kippen bijzijn; vlug.  </a:t>
            </a:r>
          </a:p>
          <a:p>
            <a:pPr lvl="0"/>
            <a:r>
              <a:rPr lang="nl-NL" sz="3600" dirty="0"/>
              <a:t>Redeneren als een kip zonder kop; erg dom.</a:t>
            </a:r>
          </a:p>
          <a:p>
            <a:r>
              <a:rPr lang="nl-NL" sz="3600" dirty="0"/>
              <a:t>Geen kip; niemand.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6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Vet/ Het vet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23" y="1945424"/>
            <a:ext cx="3312923" cy="3487288"/>
          </a:xfrm>
        </p:spPr>
      </p:pic>
      <p:sp>
        <p:nvSpPr>
          <p:cNvPr id="5" name="Tekstvak 4"/>
          <p:cNvSpPr txBox="1"/>
          <p:nvPr/>
        </p:nvSpPr>
        <p:spPr>
          <a:xfrm>
            <a:off x="4975211" y="2595127"/>
            <a:ext cx="1017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AutoNum type="arabicPeriod"/>
            </a:pPr>
            <a:r>
              <a:rPr lang="nl-NL" sz="3600" dirty="0" smtClean="0"/>
              <a:t>Dik </a:t>
            </a:r>
            <a:r>
              <a:rPr lang="nl-NL" sz="3600" dirty="0"/>
              <a:t>en breed. Een vette </a:t>
            </a:r>
            <a:r>
              <a:rPr lang="nl-NL" sz="3600" dirty="0" smtClean="0"/>
              <a:t>letter.</a:t>
            </a:r>
          </a:p>
          <a:p>
            <a:pPr marL="742950" lvl="0" indent="-742950">
              <a:buAutoNum type="arabicPeriod"/>
            </a:pPr>
            <a:r>
              <a:rPr lang="nl-NL" sz="3600" dirty="0" smtClean="0"/>
              <a:t>Met </a:t>
            </a:r>
            <a:r>
              <a:rPr lang="nl-NL" sz="3600" dirty="0"/>
              <a:t>veel vet bereid. Vet </a:t>
            </a:r>
            <a:r>
              <a:rPr lang="nl-NL" sz="3600" dirty="0" smtClean="0"/>
              <a:t>eten.</a:t>
            </a:r>
          </a:p>
          <a:p>
            <a:pPr marL="742950" lvl="0" indent="-742950">
              <a:buAutoNum type="arabicPeriod"/>
            </a:pPr>
            <a:r>
              <a:rPr lang="nl-NL" sz="3600" dirty="0" smtClean="0"/>
              <a:t>Tegenstelling </a:t>
            </a:r>
            <a:r>
              <a:rPr lang="nl-NL" sz="3600" dirty="0"/>
              <a:t>van </a:t>
            </a:r>
            <a:r>
              <a:rPr lang="nl-NL" sz="3600" dirty="0" smtClean="0"/>
              <a:t>mager.</a:t>
            </a:r>
          </a:p>
          <a:p>
            <a:pPr marL="742950" lvl="0" indent="-742950">
              <a:buAutoNum type="arabicPeriod"/>
            </a:pPr>
            <a:r>
              <a:rPr lang="nl-NL" sz="3600" dirty="0" smtClean="0"/>
              <a:t>Te </a:t>
            </a:r>
            <a:r>
              <a:rPr lang="nl-NL" sz="3600" dirty="0"/>
              <a:t>gek, aangenaam, leuk.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9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342900"/>
            <a:ext cx="10131425" cy="897467"/>
          </a:xfrm>
        </p:spPr>
        <p:txBody>
          <a:bodyPr/>
          <a:lstStyle/>
          <a:p>
            <a:r>
              <a:rPr lang="nl-NL" dirty="0" smtClean="0"/>
              <a:t>Een kip bakken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7426" r="20403" b="17791"/>
          <a:stretch/>
        </p:blipFill>
        <p:spPr>
          <a:xfrm>
            <a:off x="2430161" y="1318054"/>
            <a:ext cx="6969212" cy="4942074"/>
          </a:xfrm>
        </p:spPr>
      </p:pic>
    </p:spTree>
    <p:extLst>
      <p:ext uri="{BB962C8B-B14F-4D97-AF65-F5344CB8AC3E}">
        <p14:creationId xmlns:p14="http://schemas.microsoft.com/office/powerpoint/2010/main" val="40530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kok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25" y="854904"/>
            <a:ext cx="2875072" cy="4307226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Iemand die, als beroep, maaltijden kookt.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6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voorbeeld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87" y="1239136"/>
            <a:ext cx="3992632" cy="3300899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Iets wat je gebruikt om na te maken of na te doen.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lauw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6" y="1532984"/>
            <a:ext cx="4711049" cy="3533286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Tussen koud en </a:t>
            </a:r>
            <a:r>
              <a:rPr lang="nl-NL" sz="3600" dirty="0" smtClean="0"/>
              <a:t>warm</a:t>
            </a:r>
            <a:r>
              <a:rPr lang="nl-NL" sz="3600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5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verbrand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71" y="2159705"/>
            <a:ext cx="3971838" cy="2803651"/>
          </a:xfrm>
        </p:spPr>
      </p:pic>
      <p:sp>
        <p:nvSpPr>
          <p:cNvPr id="5" name="Tekstvak 4"/>
          <p:cNvSpPr txBox="1"/>
          <p:nvPr/>
        </p:nvSpPr>
        <p:spPr>
          <a:xfrm>
            <a:off x="6669474" y="915851"/>
            <a:ext cx="4147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 zon zorgt ervoor dat je huid rood kleurt. Dit doet zeer.</a:t>
            </a:r>
          </a:p>
          <a:p>
            <a:r>
              <a:rPr lang="nl-NL" sz="3600" dirty="0"/>
              <a:t>Door vuur iets laten verteren. Voorbeeld: Iets wat in brand </a:t>
            </a:r>
            <a:r>
              <a:rPr lang="nl-NL" sz="3600" dirty="0" smtClean="0"/>
              <a:t>stond, </a:t>
            </a:r>
            <a:r>
              <a:rPr lang="nl-NL" sz="3600" dirty="0"/>
              <a:t>is </a:t>
            </a:r>
            <a:r>
              <a:rPr lang="nl-NL" sz="3600" dirty="0" smtClean="0"/>
              <a:t>verteerd </a:t>
            </a:r>
            <a:r>
              <a:rPr lang="nl-NL" sz="3600" dirty="0"/>
              <a:t>en bruin/zwart van kleur.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4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apart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55" y="2065867"/>
            <a:ext cx="4724372" cy="3150566"/>
          </a:xfrm>
        </p:spPr>
      </p:pic>
      <p:sp>
        <p:nvSpPr>
          <p:cNvPr id="5" name="Tekstvak 4"/>
          <p:cNvSpPr txBox="1"/>
          <p:nvPr/>
        </p:nvSpPr>
        <p:spPr>
          <a:xfrm>
            <a:off x="6800722" y="1822012"/>
            <a:ext cx="50086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 smtClean="0"/>
              <a:t>1. Anders </a:t>
            </a:r>
            <a:r>
              <a:rPr lang="nl-NL" sz="3600" dirty="0"/>
              <a:t>dan normaal. </a:t>
            </a:r>
            <a:endParaRPr lang="nl-NL" sz="3600" dirty="0" smtClean="0"/>
          </a:p>
          <a:p>
            <a:pPr lvl="0"/>
            <a:r>
              <a:rPr lang="nl-NL" sz="3600" dirty="0" smtClean="0"/>
              <a:t>Dit </a:t>
            </a:r>
            <a:r>
              <a:rPr lang="nl-NL" sz="3600" dirty="0"/>
              <a:t>kan raar zijn of exclusief.</a:t>
            </a:r>
          </a:p>
          <a:p>
            <a:r>
              <a:rPr lang="nl-NL" sz="3600" dirty="0" smtClean="0"/>
              <a:t>2. Afgescheiden </a:t>
            </a:r>
            <a:r>
              <a:rPr lang="nl-NL" sz="3600" dirty="0"/>
              <a:t>van. Voorbeeld je zit met je tafel en stoel alleen op een ander plekje in de klas.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7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vuilnisbak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1249999"/>
            <a:ext cx="3294619" cy="4398316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Bak voor huisvuil.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8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prul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84" y="852080"/>
            <a:ext cx="4330429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 waardeloos ding.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TC103457452[[fn=Hemels]]</Template>
  <TotalTime>102</TotalTime>
  <Words>197</Words>
  <Application>Microsoft Office PowerPoint</Application>
  <PresentationFormat>Breedbeeld</PresentationFormat>
  <Paragraphs>41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Hemels</vt:lpstr>
      <vt:lpstr>Woordenschat groep 5 Thema 5, les 6</vt:lpstr>
      <vt:lpstr>Een kip bakken</vt:lpstr>
      <vt:lpstr>De kok</vt:lpstr>
      <vt:lpstr>Het voorbeeld</vt:lpstr>
      <vt:lpstr>lauw</vt:lpstr>
      <vt:lpstr>verbrand</vt:lpstr>
      <vt:lpstr>apart</vt:lpstr>
      <vt:lpstr>De vuilnisbak</vt:lpstr>
      <vt:lpstr>Het prul</vt:lpstr>
      <vt:lpstr>De kip</vt:lpstr>
      <vt:lpstr>Vet/ Het vet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5, les 1</dc:title>
  <dc:creator>D. Dudink</dc:creator>
  <cp:lastModifiedBy>Daphne Mutter</cp:lastModifiedBy>
  <cp:revision>12</cp:revision>
  <dcterms:created xsi:type="dcterms:W3CDTF">2014-07-17T11:34:55Z</dcterms:created>
  <dcterms:modified xsi:type="dcterms:W3CDTF">2014-12-22T13:38:37Z</dcterms:modified>
</cp:coreProperties>
</file>