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72" r:id="rId3"/>
    <p:sldId id="268" r:id="rId4"/>
    <p:sldId id="258" r:id="rId5"/>
    <p:sldId id="260" r:id="rId6"/>
    <p:sldId id="261" r:id="rId7"/>
    <p:sldId id="263" r:id="rId8"/>
    <p:sldId id="259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110" d="100"/>
          <a:sy n="110" d="100"/>
        </p:scale>
        <p:origin x="16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8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3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8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294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41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0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36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7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7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3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1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1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9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3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7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8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143000" y="2099908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Bradley Hand ITC" pitchFamily="66" charset="0"/>
              </a:rPr>
              <a:t>De woorden die we vandaag leren….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62000" y="3915490"/>
            <a:ext cx="38100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z</a:t>
            </a:r>
            <a:r>
              <a:rPr lang="nl-NL" sz="4400" b="1" dirty="0" smtClean="0">
                <a:latin typeface="Bradley Hand ITC" pitchFamily="66" charset="0"/>
              </a:rPr>
              <a:t>ich afvragen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724400" y="5867399"/>
            <a:ext cx="3505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de informatie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867400" y="4876799"/>
            <a:ext cx="28956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het klooster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2900" y="4876799"/>
            <a:ext cx="24384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Romeins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42900" y="3001090"/>
            <a:ext cx="28956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rondkijken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886200" y="3001090"/>
            <a:ext cx="3505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d</a:t>
            </a:r>
            <a:r>
              <a:rPr lang="nl-NL" sz="4400" b="1" dirty="0" smtClean="0">
                <a:latin typeface="Bradley Hand ITC" pitchFamily="66" charset="0"/>
              </a:rPr>
              <a:t>e kathedraal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895600" y="4876800"/>
            <a:ext cx="2743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de schilder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62000" y="5867400"/>
            <a:ext cx="32766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het schilderij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799045" y="3915489"/>
            <a:ext cx="30480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h</a:t>
            </a:r>
            <a:r>
              <a:rPr lang="nl-NL" sz="4400" b="1" dirty="0" smtClean="0">
                <a:latin typeface="Bradley Hand ITC" pitchFamily="66" charset="0"/>
              </a:rPr>
              <a:t>et symbool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0" y="854305"/>
            <a:ext cx="8991600" cy="1066800"/>
          </a:xfrm>
        </p:spPr>
        <p:txBody>
          <a:bodyPr>
            <a:noAutofit/>
          </a:bodyPr>
          <a:lstStyle/>
          <a:p>
            <a:pPr algn="r"/>
            <a:r>
              <a:rPr lang="nl-NL" b="1" dirty="0" smtClean="0">
                <a:latin typeface="Bradley Hand ITC" panose="03070402050302030203" pitchFamily="66" charset="0"/>
              </a:rPr>
              <a:t>Woordenschat groep 5,</a:t>
            </a:r>
            <a:br>
              <a:rPr lang="nl-NL" b="1" dirty="0" smtClean="0">
                <a:latin typeface="Bradley Hand ITC" panose="03070402050302030203" pitchFamily="66" charset="0"/>
              </a:rPr>
            </a:br>
            <a:r>
              <a:rPr lang="nl-NL" b="1" dirty="0" smtClean="0">
                <a:latin typeface="Bradley Hand ITC" panose="03070402050302030203" pitchFamily="66" charset="0"/>
              </a:rPr>
              <a:t>thema 6, les 1</a:t>
            </a:r>
            <a:endParaRPr lang="en-US" b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04800" y="457200"/>
            <a:ext cx="28956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het klooster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 descr="e_0000062409.jpg"/>
          <p:cNvPicPr>
            <a:picLocks noChangeAspect="1"/>
          </p:cNvPicPr>
          <p:nvPr/>
        </p:nvPicPr>
        <p:blipFill>
          <a:blip r:embed="rId3" cstate="print"/>
          <a:srcRect r="44872"/>
          <a:stretch>
            <a:fillRect/>
          </a:stretch>
        </p:blipFill>
        <p:spPr>
          <a:xfrm>
            <a:off x="6400800" y="609600"/>
            <a:ext cx="2457450" cy="2962275"/>
          </a:xfrm>
          <a:prstGeom prst="rect">
            <a:avLst/>
          </a:prstGeom>
        </p:spPr>
      </p:pic>
      <p:pic>
        <p:nvPicPr>
          <p:cNvPr id="4" name="Afbeelding 3" descr="kloster-nonnberg-thumb-600xauto-793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350" y="1746250"/>
            <a:ext cx="5251450" cy="232326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52400" y="51054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Een gebouw waar monniken of nonnen leven.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457200" y="609600"/>
            <a:ext cx="30480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h</a:t>
            </a:r>
            <a:r>
              <a:rPr lang="nl-NL" sz="4400" b="1" dirty="0" smtClean="0">
                <a:latin typeface="Bradley Hand ITC" pitchFamily="66" charset="0"/>
              </a:rPr>
              <a:t>et symbool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 descr="universele-informatie-symbool_17-728140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209800"/>
            <a:ext cx="2752725" cy="2752725"/>
          </a:xfrm>
          <a:prstGeom prst="rect">
            <a:avLst/>
          </a:prstGeom>
        </p:spPr>
      </p:pic>
      <p:pic>
        <p:nvPicPr>
          <p:cNvPr id="4" name="Afbeelding 3" descr="Uitgang_symbool_(NS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381000"/>
            <a:ext cx="2008673" cy="1905000"/>
          </a:xfrm>
          <a:prstGeom prst="rect">
            <a:avLst/>
          </a:prstGeom>
        </p:spPr>
      </p:pic>
      <p:pic>
        <p:nvPicPr>
          <p:cNvPr id="5" name="Afbeelding 4" descr="Roltrap_symbool_(NS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1371600"/>
            <a:ext cx="2372939" cy="2286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0" y="5791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Een afbeelding wat een begrip weergeeft</a:t>
            </a:r>
            <a:r>
              <a:rPr lang="nl-NL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191001" y="3810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Bradley Hand ITC" pitchFamily="66" charset="0"/>
              </a:rPr>
              <a:t>roltrap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066800" y="5105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Bradley Hand ITC" pitchFamily="66" charset="0"/>
              </a:rPr>
              <a:t>informatie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629400" y="2438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Bradley Hand ITC" pitchFamily="66" charset="0"/>
              </a:rPr>
              <a:t>uitgang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381000" y="381000"/>
            <a:ext cx="27432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de schilder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04800" y="50292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Een huisschilder of iemand die schilderijen maakt (kunstschilder)</a:t>
            </a:r>
            <a:r>
              <a:rPr lang="nl-NL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4" name="Afbeelding 3" descr="shapeimag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752600"/>
            <a:ext cx="3971925" cy="2667000"/>
          </a:xfrm>
          <a:prstGeom prst="rect">
            <a:avLst/>
          </a:prstGeom>
        </p:spPr>
      </p:pic>
      <p:pic>
        <p:nvPicPr>
          <p:cNvPr id="5" name="Afbeelding 4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143000"/>
            <a:ext cx="3181350" cy="14382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9100" y="57150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nl-NL" sz="4800" b="1" dirty="0" smtClean="0">
                <a:solidFill>
                  <a:schemeClr val="tx1"/>
                </a:solidFill>
                <a:latin typeface="Bradley Hand ITC" pitchFamily="66" charset="0"/>
              </a:rPr>
              <a:t>Wetenschap</a:t>
            </a:r>
            <a:endParaRPr lang="en-US" sz="48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9" t="7197" r="20619" b="17659"/>
          <a:stretch/>
        </p:blipFill>
        <p:spPr>
          <a:xfrm>
            <a:off x="1066800" y="838200"/>
            <a:ext cx="6553200" cy="47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63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1828800"/>
          </a:xfrm>
        </p:spPr>
        <p:txBody>
          <a:bodyPr>
            <a:noAutofit/>
          </a:bodyPr>
          <a:lstStyle/>
          <a:p>
            <a:r>
              <a:rPr lang="nl-NL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radley Hand ITC" pitchFamily="66" charset="0"/>
              </a:rPr>
              <a:t>Wat helpt als je een woord niet meteen weet…</a:t>
            </a:r>
            <a:endParaRPr lang="en-US" sz="3600" b="1" dirty="0">
              <a:solidFill>
                <a:schemeClr val="bg1">
                  <a:lumMod val="75000"/>
                  <a:lumOff val="2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85800" y="33528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latin typeface="Bradley Hand ITC" pitchFamily="66" charset="0"/>
              </a:rPr>
              <a:t>Voorbeeld:</a:t>
            </a:r>
          </a:p>
          <a:p>
            <a:pPr algn="ctr"/>
            <a:r>
              <a:rPr lang="nl-NL" sz="3600" b="1" dirty="0" smtClean="0">
                <a:latin typeface="Bradley Hand ITC" pitchFamily="66" charset="0"/>
              </a:rPr>
              <a:t>Schilder – schilderij - schilderen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62000" y="5105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err="1" smtClean="0">
                <a:latin typeface="Bradley Hand ITC" pitchFamily="66" charset="0"/>
              </a:rPr>
              <a:t>biblothecaresse</a:t>
            </a:r>
            <a:endParaRPr lang="nl-NL" sz="3600" b="1" dirty="0" smtClean="0">
              <a:latin typeface="Bradley Hand ITC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38200" y="2514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latin typeface="Bradley Hand ITC" pitchFamily="66" charset="0"/>
              </a:rPr>
              <a:t>Zoek woorden die bij elkaar horen.</a:t>
            </a:r>
            <a:endParaRPr lang="en-US" sz="3600" b="1" dirty="0">
              <a:latin typeface="Bradley Hand ITC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57200" y="914400"/>
            <a:ext cx="38100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z</a:t>
            </a:r>
            <a:r>
              <a:rPr lang="nl-NL" sz="4400" b="1" dirty="0" smtClean="0">
                <a:latin typeface="Bradley Hand ITC" pitchFamily="66" charset="0"/>
              </a:rPr>
              <a:t>ich afvragen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 descr="zich afvrage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5" y="1957387"/>
            <a:ext cx="1428750" cy="294322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04800" y="55626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Zichzelf een vraag stellen, nadenken over iets.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762000" y="762000"/>
            <a:ext cx="35052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d</a:t>
            </a:r>
            <a:r>
              <a:rPr lang="nl-NL" sz="4400" b="1" dirty="0" smtClean="0">
                <a:latin typeface="Bradley Hand ITC" pitchFamily="66" charset="0"/>
              </a:rPr>
              <a:t>e kathedraal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 descr="Seville-Cathedral-Catedral-De-Sevilla-52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905000"/>
            <a:ext cx="5207000" cy="2924711"/>
          </a:xfrm>
          <a:prstGeom prst="rect">
            <a:avLst/>
          </a:prstGeom>
        </p:spPr>
      </p:pic>
      <p:pic>
        <p:nvPicPr>
          <p:cNvPr id="4" name="Afbeelding 3" descr="180PX-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066800"/>
            <a:ext cx="2286000" cy="1943100"/>
          </a:xfrm>
          <a:prstGeom prst="rect">
            <a:avLst/>
          </a:prstGeom>
        </p:spPr>
      </p:pic>
      <p:pic>
        <p:nvPicPr>
          <p:cNvPr id="5" name="Afbeelding 4" descr="IMG_84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3276600"/>
            <a:ext cx="2286000" cy="1524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28600" y="5410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Bisschoppelijke kerk, een grote kerk</a:t>
            </a:r>
            <a:r>
              <a:rPr lang="nl-NL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685800" y="838200"/>
            <a:ext cx="24384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Romeins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 descr="romeins-legio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81200"/>
            <a:ext cx="2381250" cy="1781175"/>
          </a:xfrm>
          <a:prstGeom prst="rect">
            <a:avLst/>
          </a:prstGeom>
        </p:spPr>
      </p:pic>
      <p:pic>
        <p:nvPicPr>
          <p:cNvPr id="4" name="Afbeelding 3" descr="03%20colosse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600200"/>
            <a:ext cx="3960613" cy="307413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43000" y="55626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In</a:t>
            </a:r>
            <a:r>
              <a:rPr lang="nl-NL" sz="4000" b="1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, van, </a:t>
            </a:r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uit het (oude) Rome.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685800" y="838200"/>
            <a:ext cx="28956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rondkijken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57200" y="54102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Rondlopen en om je heen kijken, met de bedoeling om iets te vinden.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Afbeelding 5" descr="corpus-experi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828800"/>
            <a:ext cx="5476875" cy="3457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/>
          <p:nvPr/>
        </p:nvSpPr>
        <p:spPr>
          <a:xfrm>
            <a:off x="304800" y="381000"/>
            <a:ext cx="32766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het schilderij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 descr="Screenshot 2014-02-01 21.41.57.png"/>
          <p:cNvPicPr>
            <a:picLocks noChangeAspect="1"/>
          </p:cNvPicPr>
          <p:nvPr/>
        </p:nvPicPr>
        <p:blipFill>
          <a:blip r:embed="rId3" cstate="print"/>
          <a:srcRect l="2500" t="57407" r="60833" b="20371"/>
          <a:stretch>
            <a:fillRect/>
          </a:stretch>
        </p:blipFill>
        <p:spPr>
          <a:xfrm>
            <a:off x="2362200" y="1295400"/>
            <a:ext cx="5638800" cy="1922318"/>
          </a:xfrm>
          <a:prstGeom prst="rect">
            <a:avLst/>
          </a:prstGeom>
        </p:spPr>
      </p:pic>
      <p:pic>
        <p:nvPicPr>
          <p:cNvPr id="4" name="Afbeelding 3" descr="Screenshot 2014-02-01 21.41.57.png"/>
          <p:cNvPicPr>
            <a:picLocks noChangeAspect="1"/>
          </p:cNvPicPr>
          <p:nvPr/>
        </p:nvPicPr>
        <p:blipFill>
          <a:blip r:embed="rId3" cstate="print"/>
          <a:srcRect l="2500" t="36666" r="57211" b="42593"/>
          <a:stretch>
            <a:fillRect/>
          </a:stretch>
        </p:blipFill>
        <p:spPr>
          <a:xfrm>
            <a:off x="2362200" y="3200400"/>
            <a:ext cx="5638800" cy="1632857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57200" y="5410200"/>
            <a:ext cx="78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G</a:t>
            </a:r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eschilderde</a:t>
            </a:r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 voorstelling op een paneel of doek</a:t>
            </a:r>
            <a:endParaRPr lang="nl-NL" sz="4000" b="1" dirty="0">
              <a:solidFill>
                <a:schemeClr val="bg1">
                  <a:lumMod val="85000"/>
                  <a:lumOff val="15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33400" y="304800"/>
            <a:ext cx="35052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de informatie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81000" y="54102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Iets waardoor je meer te weten komt over een onderwerp.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Afbeelding 3" descr="TV kijk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685800"/>
            <a:ext cx="2730500" cy="18964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Afbeelding 4" descr="10888314-krant-met-vergrootglas-op-een-witte-achtergro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752600"/>
            <a:ext cx="19812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Afbeelding 6" descr="Computer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1600200"/>
            <a:ext cx="1905000" cy="2600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Afbeelding 7" descr="Meisje+op+boek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2971800"/>
            <a:ext cx="2743200" cy="1831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Druppel</Template>
  <TotalTime>204</TotalTime>
  <Words>151</Words>
  <Application>Microsoft Office PowerPoint</Application>
  <PresentationFormat>Diavoorstelling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Bradley Hand ITC</vt:lpstr>
      <vt:lpstr>Tw Cen MT</vt:lpstr>
      <vt:lpstr>Druppel</vt:lpstr>
      <vt:lpstr>Woordenschat groep 5, thema 6, les 1</vt:lpstr>
      <vt:lpstr>Wetenschap</vt:lpstr>
      <vt:lpstr>Wat helpt als je een woord niet meteen weet…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Basisschool Horizon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Administrator</dc:creator>
  <cp:lastModifiedBy>Daphne Mutter</cp:lastModifiedBy>
  <cp:revision>24</cp:revision>
  <dcterms:created xsi:type="dcterms:W3CDTF">2014-01-31T14:29:12Z</dcterms:created>
  <dcterms:modified xsi:type="dcterms:W3CDTF">2014-12-28T17:08:43Z</dcterms:modified>
</cp:coreProperties>
</file>