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72" r:id="rId3"/>
    <p:sldId id="268" r:id="rId4"/>
    <p:sldId id="258" r:id="rId5"/>
    <p:sldId id="260" r:id="rId6"/>
    <p:sldId id="261" r:id="rId7"/>
    <p:sldId id="263" r:id="rId8"/>
    <p:sldId id="259" r:id="rId9"/>
    <p:sldId id="273" r:id="rId10"/>
    <p:sldId id="274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8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29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43000" y="2099908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De woorden die we vandaag leren….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62000" y="3946657"/>
            <a:ext cx="2971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tekenaar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33800" y="5803709"/>
            <a:ext cx="3200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kaartspel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96834" y="5806941"/>
            <a:ext cx="2743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herkennen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2900" y="4876799"/>
            <a:ext cx="27051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natekenen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662887" y="3002191"/>
            <a:ext cx="217092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gezellig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172200" y="3014231"/>
            <a:ext cx="2438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goochelen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57200" y="2954181"/>
            <a:ext cx="2819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kunstje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746966" y="4893853"/>
            <a:ext cx="1828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fluiten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48794" y="3937549"/>
            <a:ext cx="278456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schilder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0" y="854305"/>
            <a:ext cx="8991600" cy="1066800"/>
          </a:xfrm>
        </p:spPr>
        <p:txBody>
          <a:bodyPr>
            <a:noAutofit/>
          </a:bodyPr>
          <a:lstStyle/>
          <a:p>
            <a:pPr algn="r"/>
            <a:r>
              <a:rPr lang="nl-NL" b="1" dirty="0" smtClean="0">
                <a:latin typeface="Bradley Hand ITC" panose="03070402050302030203" pitchFamily="66" charset="0"/>
              </a:rPr>
              <a:t>Woordenschat groep 5,</a:t>
            </a:r>
            <a:br>
              <a:rPr lang="nl-NL" b="1" dirty="0" smtClean="0">
                <a:latin typeface="Bradley Hand ITC" panose="03070402050302030203" pitchFamily="66" charset="0"/>
              </a:rPr>
            </a:br>
            <a:r>
              <a:rPr lang="nl-NL" b="1" dirty="0" smtClean="0">
                <a:latin typeface="Bradley Hand ITC" panose="03070402050302030203" pitchFamily="66" charset="0"/>
              </a:rPr>
              <a:t>thema 6, les 2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429000" y="4889723"/>
            <a:ext cx="32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schilderij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085045" y="5803709"/>
            <a:ext cx="19065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heerlijk</a:t>
            </a:r>
            <a:endParaRPr lang="en-US" sz="4400" b="1" dirty="0">
              <a:latin typeface="Bradley Hand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04800" y="381000"/>
            <a:ext cx="3276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schilderij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 descr="Screenshot 2014-02-01 21.41.57.png"/>
          <p:cNvPicPr>
            <a:picLocks noChangeAspect="1"/>
          </p:cNvPicPr>
          <p:nvPr/>
        </p:nvPicPr>
        <p:blipFill>
          <a:blip r:embed="rId3" cstate="print"/>
          <a:srcRect l="2500" t="57407" r="60833" b="20371"/>
          <a:stretch>
            <a:fillRect/>
          </a:stretch>
        </p:blipFill>
        <p:spPr>
          <a:xfrm>
            <a:off x="2362200" y="1295400"/>
            <a:ext cx="5638800" cy="1922318"/>
          </a:xfrm>
          <a:prstGeom prst="rect">
            <a:avLst/>
          </a:prstGeom>
        </p:spPr>
      </p:pic>
      <p:pic>
        <p:nvPicPr>
          <p:cNvPr id="4" name="Afbeelding 3" descr="Screenshot 2014-02-01 21.41.57.png"/>
          <p:cNvPicPr>
            <a:picLocks noChangeAspect="1"/>
          </p:cNvPicPr>
          <p:nvPr/>
        </p:nvPicPr>
        <p:blipFill>
          <a:blip r:embed="rId3" cstate="print"/>
          <a:srcRect l="2500" t="36666" r="57211" b="42593"/>
          <a:stretch>
            <a:fillRect/>
          </a:stretch>
        </p:blipFill>
        <p:spPr>
          <a:xfrm>
            <a:off x="2362200" y="3200400"/>
            <a:ext cx="5638800" cy="163285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57200" y="54102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G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eschilderde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 voorstelling op een paneel of doek</a:t>
            </a:r>
            <a:endParaRPr lang="nl-NL" sz="4000" b="1" dirty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0888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3400" y="304800"/>
            <a:ext cx="1981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heerlijk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3400" y="4123302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Prachtig, fijn of lekker. De zon schijnt heerlijk, de mensen vinden het fijn of het eten is heerlijk, het smaakt heel erg lekker.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9600"/>
            <a:ext cx="3411140" cy="1909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7" y="1752600"/>
            <a:ext cx="1948985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91695"/>
            <a:ext cx="2895600" cy="2131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04800" y="457200"/>
            <a:ext cx="2667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herkennen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2457450" cy="17338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3129"/>
            <a:ext cx="5251450" cy="187946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28600" y="4241666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Je weet wat iets is, omdat je het eerder hebt gezien of gehoord. Je hoort bijvoorbeeld een liedje op de radio en je weet welk liedje het is.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57200" y="609600"/>
            <a:ext cx="3276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kaartspel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7435"/>
            <a:ext cx="2752725" cy="20645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92" y="2034481"/>
            <a:ext cx="2008673" cy="13486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65978"/>
            <a:ext cx="2286000" cy="2286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0189" y="40386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spel met kaarten, kaarten van karton met hierop cijfers en afbeeldingen. Deze kun je gebruiken bij het goochelen.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81000" y="381000"/>
            <a:ext cx="1905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fluiten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46166" y="464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Muziek maken op een fluit of met je mond. Een scheidsrechter doet dit tijdens een voetbalwedstrijd.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56" y="1752600"/>
            <a:ext cx="1860011" cy="2667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1987256" cy="203756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100" y="5715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nl-NL" sz="4800" b="1" dirty="0" smtClean="0">
                <a:solidFill>
                  <a:schemeClr val="tx1"/>
                </a:solidFill>
                <a:latin typeface="Bradley Hand ITC" pitchFamily="66" charset="0"/>
              </a:rPr>
              <a:t>De kunstmarkt</a:t>
            </a:r>
            <a:endParaRPr lang="en-US" sz="48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8531" r="20596" b="17843"/>
          <a:stretch/>
        </p:blipFill>
        <p:spPr>
          <a:xfrm>
            <a:off x="1233678" y="609600"/>
            <a:ext cx="660044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828800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radley Hand ITC" pitchFamily="66" charset="0"/>
              </a:rPr>
              <a:t>Wat helpt als je een woord niet meteen weet…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5800" y="3352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Voorbeeld:</a:t>
            </a:r>
          </a:p>
          <a:p>
            <a:pPr algn="ctr"/>
            <a:r>
              <a:rPr lang="nl-NL" sz="3600" b="1" dirty="0" smtClean="0">
                <a:latin typeface="Bradley Hand ITC" pitchFamily="66" charset="0"/>
              </a:rPr>
              <a:t>tekening – tekenen - tekenaar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38200" y="2514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Zoek woorden die bij elkaar horen.</a:t>
            </a:r>
            <a:endParaRPr lang="en-US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33400" y="762000"/>
            <a:ext cx="3048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kunstje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2771775" cy="27717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4800" y="5562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truc, iets waar hij of zij handig en goed in is. 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62000" y="762000"/>
            <a:ext cx="2971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tekenaar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5" y="1905000"/>
            <a:ext cx="4389810" cy="292471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36" y="1066800"/>
            <a:ext cx="1962727" cy="1943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52800"/>
            <a:ext cx="965200" cy="14478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8600" y="5410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Iemand die tekent, meestal voor zijn of haar 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beroep</a:t>
            </a:r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85800" y="838200"/>
            <a:ext cx="2057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gezellig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63756"/>
            <a:ext cx="2374900" cy="17811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52037"/>
            <a:ext cx="3960613" cy="29704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43000" y="5105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Knus. Het geeft een huiselijk gevoel. Vriendelijk aandoend. 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85800" y="838200"/>
            <a:ext cx="2438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goochelen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57200" y="4648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Kunstjes en trucjes laten zien, die gebaseerd zijn op gezichtsbedrog. Je ziet dan niet echt hoe het zit.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90600"/>
            <a:ext cx="5194478" cy="34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04800" y="381000"/>
            <a:ext cx="2667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natekenen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4667983" cy="35052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57200" y="54102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Precies tekenen zoals het voorbeeld.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381000" y="381000"/>
            <a:ext cx="2743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schilder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4800" y="5029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huisschilder of iemand die schilderijen maakt (kunstschilder)</a:t>
            </a:r>
            <a:r>
              <a:rPr lang="nl-NL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" name="Afbeelding 3" descr="shapeim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3971925" cy="2667000"/>
          </a:xfrm>
          <a:prstGeom prst="rect">
            <a:avLst/>
          </a:prstGeom>
        </p:spPr>
      </p:pic>
      <p:pic>
        <p:nvPicPr>
          <p:cNvPr id="5" name="Afbeelding 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143000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130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300</TotalTime>
  <Words>242</Words>
  <Application>Microsoft Office PowerPoint</Application>
  <PresentationFormat>Diavoorstelling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Bradley Hand ITC</vt:lpstr>
      <vt:lpstr>Tw Cen MT</vt:lpstr>
      <vt:lpstr>Druppel</vt:lpstr>
      <vt:lpstr>Woordenschat groep 5, thema 6, les 2</vt:lpstr>
      <vt:lpstr>De kunstmarkt</vt:lpstr>
      <vt:lpstr>Wat helpt als je een woord niet meteen weet…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Basisschool Horizon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Daphne Mutter</cp:lastModifiedBy>
  <cp:revision>30</cp:revision>
  <dcterms:created xsi:type="dcterms:W3CDTF">2014-01-31T14:29:12Z</dcterms:created>
  <dcterms:modified xsi:type="dcterms:W3CDTF">2014-12-28T17:06:59Z</dcterms:modified>
</cp:coreProperties>
</file>