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57" r:id="rId2"/>
    <p:sldId id="269" r:id="rId3"/>
    <p:sldId id="268" r:id="rId4"/>
    <p:sldId id="258" r:id="rId5"/>
    <p:sldId id="260" r:id="rId6"/>
    <p:sldId id="261" r:id="rId7"/>
    <p:sldId id="263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5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12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9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5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37882" y="187986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De woorden die we vandaag leren….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2299" y="2687988"/>
            <a:ext cx="284181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verzamelen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62400" y="5653391"/>
            <a:ext cx="2514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vondst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49940" y="5642738"/>
            <a:ext cx="300765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postzegel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87270" y="3608829"/>
            <a:ext cx="5181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schat/ de schatten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983631" y="4598637"/>
            <a:ext cx="37719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verzamelaar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119282" y="2687986"/>
            <a:ext cx="391757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verzameling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39270" y="4106414"/>
            <a:ext cx="230786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bekijken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675120" y="5653391"/>
            <a:ext cx="2286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verbazen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0" y="854305"/>
            <a:ext cx="8991600" cy="1066800"/>
          </a:xfrm>
        </p:spPr>
        <p:txBody>
          <a:bodyPr>
            <a:noAutofit/>
          </a:bodyPr>
          <a:lstStyle/>
          <a:p>
            <a:pPr algn="r"/>
            <a:r>
              <a:rPr lang="nl-NL" b="1" dirty="0" smtClean="0">
                <a:latin typeface="Bradley Hand ITC" panose="03070402050302030203" pitchFamily="66" charset="0"/>
              </a:rPr>
              <a:t>Woordenschat groep 5,</a:t>
            </a:r>
            <a:br>
              <a:rPr lang="nl-NL" b="1" dirty="0" smtClean="0">
                <a:latin typeface="Bradley Hand ITC" panose="03070402050302030203" pitchFamily="66" charset="0"/>
              </a:rPr>
            </a:br>
            <a:r>
              <a:rPr lang="nl-NL" b="1" dirty="0" smtClean="0">
                <a:latin typeface="Bradley Hand ITC" panose="03070402050302030203" pitchFamily="66" charset="0"/>
              </a:rPr>
              <a:t>thema 6, les 3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707505" y="396617"/>
            <a:ext cx="310249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postzegel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2872956" cy="287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vak 4"/>
          <p:cNvSpPr txBox="1"/>
          <p:nvPr/>
        </p:nvSpPr>
        <p:spPr>
          <a:xfrm>
            <a:off x="304800" y="5181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Zegeltje dat je op poststukken plakt om het bezorgen ervan te betalen.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200" y="533400"/>
            <a:ext cx="25908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vondst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00"/>
            <a:ext cx="3703924" cy="24692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152400" y="4572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Iets wat je hebt gevonden. Dit is meestal iets bijzonders. In ieder geval voor jou.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100" y="5715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nl-NL" sz="4800" b="1" dirty="0" smtClean="0">
                <a:solidFill>
                  <a:schemeClr val="tx1"/>
                </a:solidFill>
                <a:latin typeface="Bradley Hand ITC" pitchFamily="66" charset="0"/>
              </a:rPr>
              <a:t>verzamelen</a:t>
            </a:r>
            <a:endParaRPr lang="en-US" sz="48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t="7198" r="20619" b="17659"/>
          <a:stretch/>
        </p:blipFill>
        <p:spPr>
          <a:xfrm>
            <a:off x="990600" y="617621"/>
            <a:ext cx="7086600" cy="50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radley Hand ITC" pitchFamily="66" charset="0"/>
              </a:rPr>
              <a:t>Wat helpt als je een woord niet meteen weet…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5800" y="3322782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radley Hand ITC" pitchFamily="66" charset="0"/>
              </a:rPr>
              <a:t>Voorbeeld:</a:t>
            </a:r>
          </a:p>
          <a:p>
            <a:pPr algn="ctr"/>
            <a:r>
              <a:rPr lang="nl-NL" sz="3600" b="1" dirty="0" smtClean="0">
                <a:latin typeface="Bradley Hand ITC" pitchFamily="66" charset="0"/>
              </a:rPr>
              <a:t>verzamelen -  de verzameling – de verzamelaar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38200" y="2514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radley Hand ITC" pitchFamily="66" charset="0"/>
              </a:rPr>
              <a:t>Zoek woorden die bij elkaar horen.</a:t>
            </a:r>
            <a:endParaRPr lang="en-US" sz="3600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" y="914400"/>
            <a:ext cx="2895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verzamelen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35" y="877389"/>
            <a:ext cx="3081764" cy="24384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845" y="1709967"/>
            <a:ext cx="65619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1.	Sparen. Voorbeeld: Je probeert zoveel mogelijk postzegels bij elkaar te krijgen.</a:t>
            </a:r>
          </a:p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2.	Bijeenkomen. We komen bij elkaar op school en vertrekken gezamenlijk naar </a:t>
            </a:r>
            <a:r>
              <a:rPr lang="nl-NL" sz="40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Blijdorp</a:t>
            </a:r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66" y="3556825"/>
            <a:ext cx="2503933" cy="1877949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62000" y="762000"/>
            <a:ext cx="3886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verzameling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055">
            <a:off x="205192" y="2030014"/>
            <a:ext cx="2759722" cy="20710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607">
            <a:off x="5871192" y="1857261"/>
            <a:ext cx="2938971" cy="22011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0" y="1884837"/>
            <a:ext cx="2438400" cy="160054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8600" y="3687901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4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Alles wat 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iemand </a:t>
            </a:r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van een bepaald voorwerp of iets 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heeft </a:t>
            </a:r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opgespaard en wat </a:t>
            </a:r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hij of zij kan </a:t>
            </a:r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laten zien. </a:t>
            </a:r>
            <a:endParaRPr lang="nl-NL" sz="4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</a:t>
            </a:r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ander woord; de collectie.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304800" y="304800"/>
            <a:ext cx="5334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schat/ de schatten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787546" cy="28213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81000" y="1173438"/>
            <a:ext cx="4872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1.	Voorwerpen met een grote waarde.</a:t>
            </a:r>
          </a:p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2.	Overvloed, rijkdom: een schat aan kennis.</a:t>
            </a:r>
          </a:p>
          <a:p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3.	Iemand die een ander bijzonder na aan het hart ligt; geliefde.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67" y="457200"/>
            <a:ext cx="2157779" cy="32366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85800" y="838200"/>
            <a:ext cx="227186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bekijken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9587" y="4724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4389805" cy="2086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hthoek 1"/>
          <p:cNvSpPr/>
          <p:nvPr/>
        </p:nvSpPr>
        <p:spPr>
          <a:xfrm>
            <a:off x="694509" y="4953000"/>
            <a:ext cx="6819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Met aandacht naar iets kijken.</a:t>
            </a:r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304800" y="381000"/>
            <a:ext cx="3886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verzamelaar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3429000" cy="257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hthoek 4"/>
          <p:cNvSpPr/>
          <p:nvPr/>
        </p:nvSpPr>
        <p:spPr>
          <a:xfrm>
            <a:off x="457200" y="47244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Iemand die dingen verzamelt. Bijvoorbeeld suikerzakjes of bierviltjes.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3400" y="304800"/>
            <a:ext cx="2438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verbazen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04800" y="4572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Je vindt iets heel bijzonder. Je had het niet verwacht. 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15" y="1447800"/>
            <a:ext cx="4130559" cy="2936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TC104033925[[fn=Druppel]]</Template>
  <TotalTime>334</TotalTime>
  <Words>161</Words>
  <Application>Microsoft Office PowerPoint</Application>
  <PresentationFormat>Diavoorstelling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Bradley Hand ITC</vt:lpstr>
      <vt:lpstr>Tw Cen MT</vt:lpstr>
      <vt:lpstr>Druppel</vt:lpstr>
      <vt:lpstr>Woordenschat groep 5, thema 6, les 3</vt:lpstr>
      <vt:lpstr>verzamelen</vt:lpstr>
      <vt:lpstr>Wat helpt als je een woord niet meteen weet…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Basisschool Horizon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Daphne Mutter</cp:lastModifiedBy>
  <cp:revision>41</cp:revision>
  <dcterms:created xsi:type="dcterms:W3CDTF">2014-01-31T14:29:12Z</dcterms:created>
  <dcterms:modified xsi:type="dcterms:W3CDTF">2014-12-28T21:28:19Z</dcterms:modified>
</cp:coreProperties>
</file>