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sldIdLst>
    <p:sldId id="257" r:id="rId2"/>
    <p:sldId id="269" r:id="rId3"/>
    <p:sldId id="268" r:id="rId4"/>
    <p:sldId id="258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110" d="100"/>
          <a:sy n="110" d="100"/>
        </p:scale>
        <p:origin x="16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7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58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12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8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9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4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0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B6B473-FD8F-4A95-8C06-D26E9FCE028B}" type="datetimeFigureOut">
              <a:rPr lang="en-US" smtClean="0"/>
              <a:pPr/>
              <a:t>12/28/2014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EDEB9FF-8E8E-4A6C-923D-C836AD61369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37882" y="1879861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Bradley Hand ITC" pitchFamily="66" charset="0"/>
              </a:rPr>
              <a:t>De woorden die we vandaag leren….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10988" y="3576464"/>
            <a:ext cx="2438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benieuwd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791200" y="5625026"/>
            <a:ext cx="2743201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geleerde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49941" y="5642738"/>
            <a:ext cx="188652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geleerd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76600" y="3580946"/>
            <a:ext cx="1981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idee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33900" y="4605227"/>
            <a:ext cx="2819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gesprek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912224" y="3580946"/>
            <a:ext cx="218670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beroemd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28600" y="4605228"/>
            <a:ext cx="3810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vergadering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124200" y="5602614"/>
            <a:ext cx="2286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uitgeven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0" y="854305"/>
            <a:ext cx="8991600" cy="1066800"/>
          </a:xfrm>
        </p:spPr>
        <p:txBody>
          <a:bodyPr>
            <a:noAutofit/>
          </a:bodyPr>
          <a:lstStyle/>
          <a:p>
            <a:pPr algn="r"/>
            <a:r>
              <a:rPr lang="nl-NL" b="1" dirty="0" smtClean="0">
                <a:latin typeface="Bradley Hand ITC" panose="03070402050302030203" pitchFamily="66" charset="0"/>
              </a:rPr>
              <a:t>Woordenschat groep 5,</a:t>
            </a:r>
            <a:br>
              <a:rPr lang="nl-NL" b="1" dirty="0" smtClean="0">
                <a:latin typeface="Bradley Hand ITC" panose="03070402050302030203" pitchFamily="66" charset="0"/>
              </a:rPr>
            </a:br>
            <a:r>
              <a:rPr lang="nl-NL" b="1" dirty="0" smtClean="0">
                <a:latin typeface="Bradley Hand ITC" panose="03070402050302030203" pitchFamily="66" charset="0"/>
              </a:rPr>
              <a:t>thema 6, les 4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876800" y="2667000"/>
            <a:ext cx="31242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bedoeling</a:t>
            </a:r>
            <a:endParaRPr lang="en-US" sz="44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304800" y="457200"/>
            <a:ext cx="3886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vergadering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600200"/>
            <a:ext cx="2872956" cy="2872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vak 4"/>
          <p:cNvSpPr txBox="1"/>
          <p:nvPr/>
        </p:nvSpPr>
        <p:spPr>
          <a:xfrm>
            <a:off x="265545" y="45720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gesprek tussen een groep mensen.</a:t>
            </a:r>
          </a:p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Leraren vergaderen bijvoorbeeld om een nieuwe rekenmethode uit te kiezen.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457199" y="609600"/>
            <a:ext cx="228600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uitgeven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5178369" cy="24692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kstvak 5"/>
          <p:cNvSpPr txBox="1"/>
          <p:nvPr/>
        </p:nvSpPr>
        <p:spPr>
          <a:xfrm>
            <a:off x="152400" y="4572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boek uitgeven: Een boek wordt geschreven, gedrukt en verkocht.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" y="914400"/>
            <a:ext cx="31242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d</a:t>
            </a:r>
            <a:r>
              <a:rPr lang="nl-NL" sz="4400" b="1" dirty="0" smtClean="0">
                <a:latin typeface="Bradley Hand ITC" pitchFamily="66" charset="0"/>
              </a:rPr>
              <a:t>e bedoeling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72932"/>
            <a:ext cx="3886200" cy="259209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8600" y="4800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Iets wat je wilt bereiken. Iets wat moet gebeuren.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97592"/>
      </p:ext>
    </p:extLst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9100" y="5715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nl-NL" sz="4800" b="1" dirty="0" smtClean="0">
                <a:solidFill>
                  <a:schemeClr val="tx1"/>
                </a:solidFill>
                <a:latin typeface="Bradley Hand ITC" pitchFamily="66" charset="0"/>
              </a:rPr>
              <a:t>Wetenschap</a:t>
            </a:r>
            <a:endParaRPr lang="en-US" sz="4800" b="1" dirty="0">
              <a:solidFill>
                <a:schemeClr val="tx1"/>
              </a:solidFill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7037" r="20000" b="17408"/>
          <a:stretch/>
        </p:blipFill>
        <p:spPr>
          <a:xfrm>
            <a:off x="838200" y="685800"/>
            <a:ext cx="7391400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0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nl-NL" sz="3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Bradley Hand ITC" pitchFamily="66" charset="0"/>
              </a:rPr>
              <a:t>Wat helpt als je een woord niet meteen weet…</a:t>
            </a:r>
            <a:endParaRPr lang="en-US" sz="3600" b="1" dirty="0">
              <a:solidFill>
                <a:schemeClr val="bg1">
                  <a:lumMod val="75000"/>
                  <a:lumOff val="2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85800" y="3322782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Voorbeeld:</a:t>
            </a:r>
          </a:p>
          <a:p>
            <a:pPr algn="ctr"/>
            <a:r>
              <a:rPr lang="nl-NL" sz="3600" b="1" dirty="0">
                <a:latin typeface="Bradley Hand ITC" pitchFamily="66" charset="0"/>
              </a:rPr>
              <a:t>g</a:t>
            </a:r>
            <a:r>
              <a:rPr lang="nl-NL" sz="3600" b="1" dirty="0" smtClean="0">
                <a:latin typeface="Bradley Hand ITC" pitchFamily="66" charset="0"/>
              </a:rPr>
              <a:t>eleerd  -  de geleerde</a:t>
            </a:r>
            <a:endParaRPr lang="en-US" sz="36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38200" y="2514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Bradley Hand ITC" pitchFamily="66" charset="0"/>
              </a:rPr>
              <a:t>Zoek woorden die bij elkaar horen.</a:t>
            </a:r>
            <a:endParaRPr lang="en-US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57200" y="914400"/>
            <a:ext cx="25146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benieuwd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828800"/>
            <a:ext cx="3886200" cy="2880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28600" y="4800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Als je benieuwd naar iets bent, dan wil je iets heel graag weten.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762000" y="762000"/>
            <a:ext cx="22098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beroemd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2055">
            <a:off x="545745" y="2214258"/>
            <a:ext cx="1953706" cy="212468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19402">
            <a:off x="6159524" y="2120923"/>
            <a:ext cx="2077867" cy="20778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0244" y="2438400"/>
            <a:ext cx="1944242" cy="207645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28600" y="4724400"/>
            <a:ext cx="868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4000" b="1" dirty="0" smtClean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Bekend.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762000" y="860393"/>
            <a:ext cx="1905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geleerd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143000"/>
            <a:ext cx="2821376" cy="282137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57382" y="4800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Dan weet je veel doordat je een studie gevolgd hebt.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209800"/>
            <a:ext cx="2936796" cy="22301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685800" y="838200"/>
            <a:ext cx="2819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de geleerde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57200" y="47244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Iemand die heel veel weet. </a:t>
            </a:r>
          </a:p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Een geleerde heeft veel geleerd, door te studeren.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7666" y="1752599"/>
            <a:ext cx="2740375" cy="274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/>
          <p:nvPr/>
        </p:nvSpPr>
        <p:spPr>
          <a:xfrm>
            <a:off x="304800" y="381000"/>
            <a:ext cx="20574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 smtClean="0">
                <a:latin typeface="Bradley Hand ITC" pitchFamily="66" charset="0"/>
              </a:rPr>
              <a:t>het idee</a:t>
            </a:r>
            <a:endParaRPr lang="en-US" sz="4400" b="1" dirty="0">
              <a:latin typeface="Bradley Hand ITC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0"/>
            <a:ext cx="2158931" cy="3047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hthoek 4"/>
          <p:cNvSpPr/>
          <p:nvPr/>
        </p:nvSpPr>
        <p:spPr>
          <a:xfrm>
            <a:off x="491836" y="50292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Denkbeeld, gedachte.</a:t>
            </a:r>
            <a:endParaRPr lang="nl-NL" sz="4000" b="1" dirty="0">
              <a:solidFill>
                <a:schemeClr val="bg1">
                  <a:lumMod val="85000"/>
                  <a:lumOff val="15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33400" y="304800"/>
            <a:ext cx="3048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4400" b="1" dirty="0">
                <a:latin typeface="Bradley Hand ITC" pitchFamily="66" charset="0"/>
              </a:rPr>
              <a:t>h</a:t>
            </a:r>
            <a:r>
              <a:rPr lang="nl-NL" sz="4400" b="1" dirty="0" smtClean="0">
                <a:latin typeface="Bradley Hand ITC" pitchFamily="66" charset="0"/>
              </a:rPr>
              <a:t>et gesprek</a:t>
            </a:r>
            <a:endParaRPr lang="en-US" sz="4400" b="1" dirty="0">
              <a:latin typeface="Bradley Hand ITC" pitchFamily="66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4572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Praten met elkaar.</a:t>
            </a:r>
          </a:p>
          <a:p>
            <a:pPr algn="ctr"/>
            <a:r>
              <a:rPr lang="nl-NL" sz="40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Voor een gesprek zijn minstens twee personen nodig.</a:t>
            </a:r>
            <a:endParaRPr lang="nl-NL" b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6277190" cy="2936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TC104033925[[fn=Druppel]]</Template>
  <TotalTime>303</TotalTime>
  <Words>166</Words>
  <Application>Microsoft Office PowerPoint</Application>
  <PresentationFormat>Diavoorstelling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Bradley Hand ITC</vt:lpstr>
      <vt:lpstr>Tw Cen MT</vt:lpstr>
      <vt:lpstr>Druppel</vt:lpstr>
      <vt:lpstr>Woordenschat groep 5, thema 6, les 4</vt:lpstr>
      <vt:lpstr>Wetenschap</vt:lpstr>
      <vt:lpstr>Wat helpt als je een woord niet meteen weet…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Basisschool Horizon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Administrator</dc:creator>
  <cp:lastModifiedBy>Daphne Mutter</cp:lastModifiedBy>
  <cp:revision>37</cp:revision>
  <dcterms:created xsi:type="dcterms:W3CDTF">2014-01-31T14:29:12Z</dcterms:created>
  <dcterms:modified xsi:type="dcterms:W3CDTF">2014-12-28T21:27:55Z</dcterms:modified>
</cp:coreProperties>
</file>