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7" r:id="rId2"/>
    <p:sldId id="256" r:id="rId3"/>
    <p:sldId id="267" r:id="rId4"/>
    <p:sldId id="258" r:id="rId5"/>
    <p:sldId id="260" r:id="rId6"/>
    <p:sldId id="261" r:id="rId7"/>
    <p:sldId id="263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 varScale="1">
        <p:scale>
          <a:sx n="110" d="100"/>
          <a:sy n="110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8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4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3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7593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37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26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66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00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7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9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8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9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8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1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1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6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6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tzendinggemist.nl/afleveringen/1309348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800100" y="2340905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Bradley Hand ITC" pitchFamily="66" charset="0"/>
              </a:rPr>
              <a:t>De woorden die we vandaag leren….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553200" y="3020131"/>
            <a:ext cx="17526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kijken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630843" y="4951527"/>
            <a:ext cx="2869047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h</a:t>
            </a:r>
            <a:r>
              <a:rPr lang="nl-NL" sz="4400" b="1" dirty="0" smtClean="0">
                <a:latin typeface="Bradley Hand ITC" pitchFamily="66" charset="0"/>
              </a:rPr>
              <a:t>et schema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941581" y="5906514"/>
            <a:ext cx="2487419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schrijven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8823" y="3031180"/>
            <a:ext cx="2364377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afmaken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867400" y="5521794"/>
            <a:ext cx="27432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het rapport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971800" y="3007602"/>
            <a:ext cx="31242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de bedoeling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201520" y="3963113"/>
            <a:ext cx="44196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het leerlingenboek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67572" y="4572000"/>
            <a:ext cx="14097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leren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007752" y="457200"/>
            <a:ext cx="6781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5400" b="1" dirty="0" smtClean="0">
                <a:latin typeface="Bradley Hand ITC" pitchFamily="66" charset="0"/>
              </a:rPr>
              <a:t>Woordenschat groep 5, thema 6, les </a:t>
            </a:r>
            <a:r>
              <a:rPr lang="nl-NL" sz="5400" b="1" dirty="0" smtClean="0">
                <a:latin typeface="Bradley Hand ITC" pitchFamily="66" charset="0"/>
              </a:rPr>
              <a:t>5</a:t>
            </a:r>
            <a:endParaRPr lang="nl-NL" sz="5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990600" y="609600"/>
            <a:ext cx="2438400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schrijven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4" name="Afbeelding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79041"/>
            <a:ext cx="3069880" cy="2302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vak 4"/>
          <p:cNvSpPr txBox="1"/>
          <p:nvPr/>
        </p:nvSpPr>
        <p:spPr>
          <a:xfrm>
            <a:off x="914400" y="2438400"/>
            <a:ext cx="3810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Bradley Hand ITC" pitchFamily="66" charset="0"/>
              </a:rPr>
              <a:t>Cijfers en letters enz. op papier (of op een ander materiaal) zetten. </a:t>
            </a:r>
            <a:endParaRPr lang="nl-NL" sz="4000" b="1" dirty="0" smtClean="0">
              <a:solidFill>
                <a:schemeClr val="tx2">
                  <a:lumMod val="50000"/>
                </a:schemeClr>
              </a:solidFill>
              <a:latin typeface="Bradley Hand ITC" pitchFamily="66" charset="0"/>
            </a:endParaRPr>
          </a:p>
          <a:p>
            <a:pPr algn="ctr"/>
            <a:endParaRPr lang="nl-NL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5181600"/>
            <a:ext cx="6517482" cy="838199"/>
          </a:xfrm>
        </p:spPr>
        <p:txBody>
          <a:bodyPr/>
          <a:lstStyle/>
          <a:p>
            <a:r>
              <a:rPr lang="nl-NL" b="1" dirty="0" smtClean="0">
                <a:latin typeface="Bradley Hand ITC" pitchFamily="66" charset="0"/>
              </a:rPr>
              <a:t>Taalles in de klas</a:t>
            </a:r>
            <a:endParaRPr lang="en-US" b="1" dirty="0">
              <a:latin typeface="Bradley Hand ITC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8" t="7303" r="20250" b="18365"/>
          <a:stretch/>
        </p:blipFill>
        <p:spPr>
          <a:xfrm>
            <a:off x="1219200" y="381000"/>
            <a:ext cx="6688282" cy="472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57200" y="914400"/>
            <a:ext cx="31242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d</a:t>
            </a:r>
            <a:r>
              <a:rPr lang="nl-NL" sz="4400" b="1" dirty="0" smtClean="0">
                <a:latin typeface="Bradley Hand ITC" pitchFamily="66" charset="0"/>
              </a:rPr>
              <a:t>e bedoeling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72932"/>
            <a:ext cx="3886200" cy="259209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28600" y="48006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Iets wat je wilt bereiken. Iets wat moet gebeuren.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95349"/>
      </p:ext>
    </p:extLst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838200" y="533400"/>
            <a:ext cx="2514600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afmaken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92706"/>
            <a:ext cx="3163157" cy="21199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kstvak 3"/>
          <p:cNvSpPr txBox="1"/>
          <p:nvPr/>
        </p:nvSpPr>
        <p:spPr>
          <a:xfrm>
            <a:off x="-304800" y="50292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Bradley Hand ITC" pitchFamily="66" charset="0"/>
              </a:rPr>
              <a:t>1. Voltooien.</a:t>
            </a:r>
          </a:p>
          <a:p>
            <a:pPr algn="ctr"/>
            <a:r>
              <a:rPr lang="nl-NL" sz="4000" b="1" dirty="0">
                <a:solidFill>
                  <a:schemeClr val="bg1"/>
                </a:solidFill>
                <a:latin typeface="Bradley Hand ITC" pitchFamily="66" charset="0"/>
              </a:rPr>
              <a:t>2. Doden.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286000"/>
            <a:ext cx="2514600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762000" y="762000"/>
            <a:ext cx="1752600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kijken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82055">
            <a:off x="1675739" y="2139061"/>
            <a:ext cx="1593512" cy="21246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279">
            <a:off x="5498113" y="1196483"/>
            <a:ext cx="2004991" cy="2651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kstvak 5"/>
          <p:cNvSpPr txBox="1"/>
          <p:nvPr/>
        </p:nvSpPr>
        <p:spPr>
          <a:xfrm>
            <a:off x="228600" y="4419600"/>
            <a:ext cx="8686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Iets zien, je ogen </a:t>
            </a:r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gebruiken</a:t>
            </a:r>
            <a:r>
              <a:rPr lang="nl-NL" sz="4000" b="1" dirty="0" smtClean="0">
                <a:solidFill>
                  <a:schemeClr val="bg1"/>
                </a:solidFill>
                <a:latin typeface="Bradley Hand ITC" pitchFamily="66" charset="0"/>
              </a:rPr>
              <a:t>.</a:t>
            </a:r>
            <a:endParaRPr lang="nl-NL" b="1" dirty="0" smtClean="0">
              <a:solidFill>
                <a:schemeClr val="bg1"/>
              </a:solidFill>
            </a:endParaRPr>
          </a:p>
          <a:p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762000" y="860393"/>
            <a:ext cx="4572000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h</a:t>
            </a:r>
            <a:r>
              <a:rPr lang="nl-NL" sz="4400" b="1" dirty="0" smtClean="0">
                <a:latin typeface="Bradley Hand ITC" pitchFamily="66" charset="0"/>
              </a:rPr>
              <a:t>et leerlingenboek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838200"/>
            <a:ext cx="2301025" cy="24384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57382" y="4800600"/>
            <a:ext cx="7700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Bradley Hand ITC" pitchFamily="66" charset="0"/>
              </a:rPr>
              <a:t>Een boek wat leerlingen op school gebruiken, zoals het taal- of rekenboek.</a:t>
            </a:r>
            <a:endParaRPr lang="nl-NL" b="1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057400"/>
            <a:ext cx="2391582" cy="27652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1295400" y="609600"/>
            <a:ext cx="1447800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leren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57200" y="42672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/>
                </a:solidFill>
                <a:latin typeface="Bradley Hand ITC" pitchFamily="66" charset="0"/>
              </a:rPr>
              <a:t>Iets nieuws, iets wat bij deze tijd past.</a:t>
            </a:r>
          </a:p>
          <a:p>
            <a:pPr algn="ctr"/>
            <a:r>
              <a:rPr lang="nl-NL" sz="4000" b="1" dirty="0" smtClean="0">
                <a:solidFill>
                  <a:schemeClr val="bg1"/>
                </a:solidFill>
                <a:latin typeface="Bradley Hand ITC" pitchFamily="66" charset="0"/>
              </a:rPr>
              <a:t>Het tegenovergestelde van modern is ouderwets.</a:t>
            </a:r>
            <a:endParaRPr lang="nl-NL" sz="4000" b="1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981200"/>
            <a:ext cx="3519334" cy="1759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447800"/>
            <a:ext cx="2346221" cy="1759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/>
          <p:nvPr/>
        </p:nvSpPr>
        <p:spPr>
          <a:xfrm>
            <a:off x="633549" y="1066800"/>
            <a:ext cx="2743200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het </a:t>
            </a:r>
            <a:r>
              <a:rPr lang="nl-NL" sz="4400" b="1" dirty="0" smtClean="0">
                <a:latin typeface="Bradley Hand ITC" pitchFamily="66" charset="0"/>
              </a:rPr>
              <a:t>schema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85406"/>
            <a:ext cx="3355221" cy="23380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kstvak 7"/>
          <p:cNvSpPr txBox="1"/>
          <p:nvPr/>
        </p:nvSpPr>
        <p:spPr>
          <a:xfrm>
            <a:off x="304800" y="39624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Bradley Hand ITC" pitchFamily="66" charset="0"/>
              </a:rPr>
              <a:t>Overzicht. Dit kan zijn om te leren hoe je iets moet aanpakken. Stappen die je moet zetten om iets te bereiken, zet je in een overzicht.</a:t>
            </a:r>
            <a:endParaRPr lang="nl-NL" sz="4000" b="1" dirty="0" smtClean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066800" y="762000"/>
            <a:ext cx="2819400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h</a:t>
            </a:r>
            <a:r>
              <a:rPr lang="nl-NL" sz="4400" b="1" dirty="0" smtClean="0">
                <a:latin typeface="Bradley Hand ITC" pitchFamily="66" charset="0"/>
              </a:rPr>
              <a:t>et rapport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81000" y="2495750"/>
            <a:ext cx="43434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Bradley Hand ITC" pitchFamily="66" charset="0"/>
              </a:rPr>
              <a:t>1. Bericht, verslag.</a:t>
            </a:r>
          </a:p>
          <a:p>
            <a:pPr algn="ctr"/>
            <a:r>
              <a:rPr lang="nl-NL" sz="4000" b="1" dirty="0">
                <a:solidFill>
                  <a:schemeClr val="bg1"/>
                </a:solidFill>
                <a:latin typeface="Bradley Hand ITC" pitchFamily="66" charset="0"/>
              </a:rPr>
              <a:t>2. Overzicht van op school behaalde cijfers.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37873"/>
            <a:ext cx="3243661" cy="3292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TC104033925[[fn=Druppel]]</Template>
  <TotalTime>387</TotalTime>
  <Words>162</Words>
  <Application>Microsoft Office PowerPoint</Application>
  <PresentationFormat>Diavoorstelling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Bradley Hand ITC</vt:lpstr>
      <vt:lpstr>Tw Cen MT</vt:lpstr>
      <vt:lpstr>Druppel</vt:lpstr>
      <vt:lpstr>PowerPoint-presentatie</vt:lpstr>
      <vt:lpstr>Taalles in de klas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Basisschool Horizon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Administrator</dc:creator>
  <cp:lastModifiedBy>Daphne Mutter</cp:lastModifiedBy>
  <cp:revision>49</cp:revision>
  <dcterms:created xsi:type="dcterms:W3CDTF">2014-01-31T14:29:12Z</dcterms:created>
  <dcterms:modified xsi:type="dcterms:W3CDTF">2014-12-28T18:17:16Z</dcterms:modified>
</cp:coreProperties>
</file>