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7" r:id="rId2"/>
    <p:sldId id="256" r:id="rId3"/>
    <p:sldId id="258" r:id="rId4"/>
    <p:sldId id="260" r:id="rId5"/>
    <p:sldId id="261" r:id="rId6"/>
    <p:sldId id="263" r:id="rId7"/>
    <p:sldId id="259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8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4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759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37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26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6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00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7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9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8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1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6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6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zendinggemist.nl/afleveringen/1309348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800100" y="234090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Bradley Hand ITC" pitchFamily="66" charset="0"/>
              </a:rPr>
              <a:t>De woorden die we vandaag leren….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943600" y="3841842"/>
            <a:ext cx="24384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bezoeken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141353" y="5620544"/>
            <a:ext cx="2514601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toneel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81000" y="5620326"/>
            <a:ext cx="3562928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toneelstuk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53744" y="3841842"/>
            <a:ext cx="19812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modern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335806" y="4721505"/>
            <a:ext cx="27432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figuur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819400" y="3841842"/>
            <a:ext cx="2948709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dagdromen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514600" y="4721506"/>
            <a:ext cx="37338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omslagdoek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14300" y="4721506"/>
            <a:ext cx="22860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piano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007752" y="457200"/>
            <a:ext cx="6781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5400" b="1" dirty="0" smtClean="0">
                <a:latin typeface="Bradley Hand ITC" pitchFamily="66" charset="0"/>
              </a:rPr>
              <a:t>Woordenschat groep 5, thema 6, les 6</a:t>
            </a:r>
            <a:endParaRPr lang="nl-NL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1066800" y="990600"/>
            <a:ext cx="3733801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omslagdoek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133600"/>
            <a:ext cx="2043910" cy="30658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kstvak 5"/>
          <p:cNvSpPr txBox="1"/>
          <p:nvPr/>
        </p:nvSpPr>
        <p:spPr>
          <a:xfrm>
            <a:off x="609600" y="28194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Bradley Hand ITC" pitchFamily="66" charset="0"/>
              </a:rPr>
              <a:t>Doek die je over je schouders draagt tegen de kou.</a:t>
            </a:r>
            <a:endParaRPr lang="nl-NL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5181600"/>
            <a:ext cx="6517482" cy="838199"/>
          </a:xfrm>
        </p:spPr>
        <p:txBody>
          <a:bodyPr/>
          <a:lstStyle/>
          <a:p>
            <a:r>
              <a:rPr lang="nl-NL" b="1" dirty="0" smtClean="0">
                <a:latin typeface="Bradley Hand ITC" pitchFamily="66" charset="0"/>
              </a:rPr>
              <a:t>Het toneelstuk</a:t>
            </a:r>
            <a:endParaRPr lang="en-US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7037" r="20000" b="17408"/>
          <a:stretch/>
        </p:blipFill>
        <p:spPr>
          <a:xfrm>
            <a:off x="945502" y="403125"/>
            <a:ext cx="6746082" cy="4778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838200" y="533400"/>
            <a:ext cx="25146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toneel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219200"/>
            <a:ext cx="3163157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kstvak 3"/>
          <p:cNvSpPr txBox="1"/>
          <p:nvPr/>
        </p:nvSpPr>
        <p:spPr>
          <a:xfrm>
            <a:off x="152400" y="5334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Bradley Hand ITC" pitchFamily="66" charset="0"/>
              </a:rPr>
              <a:t>Podium. De vloer waarop spelers staan.</a:t>
            </a:r>
            <a:endParaRPr lang="nl-NL" b="1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2013-12-07 16.58.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286000"/>
            <a:ext cx="33528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62000" y="762000"/>
            <a:ext cx="22860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bezoeken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2055">
            <a:off x="1675739" y="2139061"/>
            <a:ext cx="1593512" cy="2124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0279">
            <a:off x="4803631" y="1196483"/>
            <a:ext cx="3393956" cy="2651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kstvak 5"/>
          <p:cNvSpPr txBox="1"/>
          <p:nvPr/>
        </p:nvSpPr>
        <p:spPr>
          <a:xfrm>
            <a:off x="228600" y="4419600"/>
            <a:ext cx="868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4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Bradley Hand ITC" pitchFamily="66" charset="0"/>
              </a:rPr>
              <a:t>Ergens naartoe gaan. Een theater bezoeken is naar een theater gaan.</a:t>
            </a:r>
            <a:endParaRPr lang="nl-NL" b="1" dirty="0" smtClean="0">
              <a:solidFill>
                <a:schemeClr val="bg1"/>
              </a:solidFill>
            </a:endParaRPr>
          </a:p>
          <a:p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762000" y="860393"/>
            <a:ext cx="28956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dagdromen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838200"/>
            <a:ext cx="2301025" cy="24384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57382" y="4800600"/>
            <a:ext cx="7700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Bradley Hand ITC" pitchFamily="66" charset="0"/>
              </a:rPr>
              <a:t>Fantaseren terwijl je niet oplet wat er om je heen gebeurt.</a:t>
            </a:r>
            <a:endParaRPr lang="nl-NL" b="1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057400"/>
            <a:ext cx="2391582" cy="27652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1295400" y="609600"/>
            <a:ext cx="20574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modern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57200" y="4267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Bradley Hand ITC" pitchFamily="66" charset="0"/>
              </a:rPr>
              <a:t>Iets nieuws, iets wat bij deze tijd past.</a:t>
            </a:r>
          </a:p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Bradley Hand ITC" pitchFamily="66" charset="0"/>
              </a:rPr>
              <a:t>Het tegenovergestelde van modern is ouderwets.</a:t>
            </a:r>
            <a:endParaRPr lang="nl-NL" sz="4000" b="1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81200"/>
            <a:ext cx="3519334" cy="1759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447800"/>
            <a:ext cx="2346221" cy="1759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914400" y="304800"/>
            <a:ext cx="27432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figuur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810000"/>
            <a:ext cx="2085406" cy="2083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hthoek 4"/>
          <p:cNvSpPr/>
          <p:nvPr/>
        </p:nvSpPr>
        <p:spPr>
          <a:xfrm>
            <a:off x="4495800" y="8382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adley Hand ITC" pitchFamily="66" charset="0"/>
              </a:rPr>
              <a:t>3 betekenissen: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4038600"/>
            <a:ext cx="1725608" cy="21896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429000"/>
            <a:ext cx="1828800" cy="23135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kstvak 7"/>
          <p:cNvSpPr txBox="1"/>
          <p:nvPr/>
        </p:nvSpPr>
        <p:spPr>
          <a:xfrm>
            <a:off x="1219200" y="160020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Bradley Hand ITC" pitchFamily="66" charset="0"/>
              </a:rPr>
              <a:t>Een afbeelding van een dier, ding of mens.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733800" y="175260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>
                    <a:lumMod val="90000"/>
                  </a:schemeClr>
                </a:solidFill>
                <a:latin typeface="Bradley Hand ITC" pitchFamily="66" charset="0"/>
              </a:rPr>
              <a:t>Een schaduw. Een figuur achter een doek.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096000" y="17526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>
                    <a:lumMod val="90000"/>
                  </a:schemeClr>
                </a:solidFill>
                <a:latin typeface="Bradley Hand ITC" pitchFamily="66" charset="0"/>
              </a:rPr>
              <a:t>Vorm van een lichaam</a:t>
            </a:r>
          </a:p>
          <a:p>
            <a:pPr algn="ctr"/>
            <a:r>
              <a:rPr lang="nl-NL" sz="2400" b="1" dirty="0" smtClean="0">
                <a:solidFill>
                  <a:schemeClr val="tx2">
                    <a:lumMod val="90000"/>
                  </a:schemeClr>
                </a:solidFill>
                <a:latin typeface="Bradley Hand ITC" pitchFamily="66" charset="0"/>
              </a:rPr>
              <a:t>(bijv. dik of dun)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62000" y="974450"/>
            <a:ext cx="22860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piano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33400" y="1752600"/>
            <a:ext cx="43434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Bradley Hand ITC" pitchFamily="66" charset="0"/>
              </a:rPr>
              <a:t>Groot muziekinstrument met zwarte en witte toetsen, die je indrukt om muziek te maken.</a:t>
            </a:r>
            <a:endParaRPr lang="nl-NL" b="1" dirty="0" smtClean="0">
              <a:solidFill>
                <a:schemeClr val="bg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717766"/>
            <a:ext cx="3243661" cy="3332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990600" y="609600"/>
            <a:ext cx="37338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h</a:t>
            </a:r>
            <a:r>
              <a:rPr lang="nl-NL" sz="4400" b="1" dirty="0" smtClean="0">
                <a:latin typeface="Bradley Hand ITC" pitchFamily="66" charset="0"/>
              </a:rPr>
              <a:t>et toneelstuk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2514600"/>
            <a:ext cx="2872956" cy="161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vak 4"/>
          <p:cNvSpPr txBox="1"/>
          <p:nvPr/>
        </p:nvSpPr>
        <p:spPr>
          <a:xfrm>
            <a:off x="914400" y="2438400"/>
            <a:ext cx="3810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Bradley Hand ITC" pitchFamily="66" charset="0"/>
              </a:rPr>
              <a:t>Een verhaal dat door toneelspelers wordt uitgebeeld. </a:t>
            </a:r>
          </a:p>
          <a:p>
            <a:pPr algn="ctr"/>
            <a:endParaRPr lang="nl-NL" sz="4000" b="1" dirty="0" smtClean="0">
              <a:solidFill>
                <a:schemeClr val="tx2">
                  <a:lumMod val="50000"/>
                </a:schemeClr>
              </a:solidFill>
              <a:latin typeface="Bradley Hand ITC" pitchFamily="66" charset="0"/>
            </a:endParaRPr>
          </a:p>
          <a:p>
            <a:pPr algn="ctr"/>
            <a:endParaRPr lang="nl-NL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71600" y="5334000"/>
            <a:ext cx="565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http://</a:t>
            </a:r>
            <a:r>
              <a:rPr lang="nl-NL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  <a:hlinkClick r:id="rId3"/>
              </a:rPr>
              <a:t>www.uitzendinggemist.nl/afleveringen/1309348</a:t>
            </a:r>
            <a:endParaRPr lang="nl-NL" dirty="0">
              <a:solidFill>
                <a:schemeClr val="tx2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TC104033925[[fn=Druppel]]</Template>
  <TotalTime>369</TotalTime>
  <Words>165</Words>
  <Application>Microsoft Office PowerPoint</Application>
  <PresentationFormat>Diavoorstelling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Bradley Hand ITC</vt:lpstr>
      <vt:lpstr>Tw Cen MT</vt:lpstr>
      <vt:lpstr>Druppel</vt:lpstr>
      <vt:lpstr>PowerPoint-presentatie</vt:lpstr>
      <vt:lpstr>Het toneelstuk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Basisschool Horizon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Administrator</dc:creator>
  <cp:lastModifiedBy>Daphne Mutter</cp:lastModifiedBy>
  <cp:revision>44</cp:revision>
  <dcterms:created xsi:type="dcterms:W3CDTF">2014-01-31T14:29:12Z</dcterms:created>
  <dcterms:modified xsi:type="dcterms:W3CDTF">2014-12-28T17:59:10Z</dcterms:modified>
</cp:coreProperties>
</file>