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5" r:id="rId4"/>
    <p:sldId id="258" r:id="rId5"/>
    <p:sldId id="259" r:id="rId6"/>
    <p:sldId id="261" r:id="rId7"/>
    <p:sldId id="260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0A38-F3CC-4B7D-BE31-18702DFC3304}" type="datetimeFigureOut">
              <a:rPr lang="nl-NL" smtClean="0"/>
              <a:t>17-07-2014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99FE-6169-442A-9EC0-2B2D53DAB34C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0A38-F3CC-4B7D-BE31-18702DFC3304}" type="datetimeFigureOut">
              <a:rPr lang="nl-NL" smtClean="0"/>
              <a:t>17-07-2014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99FE-6169-442A-9EC0-2B2D53DAB34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0A38-F3CC-4B7D-BE31-18702DFC3304}" type="datetimeFigureOut">
              <a:rPr lang="nl-NL" smtClean="0"/>
              <a:t>17-07-2014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99FE-6169-442A-9EC0-2B2D53DAB34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0A38-F3CC-4B7D-BE31-18702DFC3304}" type="datetimeFigureOut">
              <a:rPr lang="nl-NL" smtClean="0"/>
              <a:t>17-07-2014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99FE-6169-442A-9EC0-2B2D53DAB34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0A38-F3CC-4B7D-BE31-18702DFC3304}" type="datetimeFigureOut">
              <a:rPr lang="nl-NL" smtClean="0"/>
              <a:t>17-07-2014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99FE-6169-442A-9EC0-2B2D53DAB34C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0A38-F3CC-4B7D-BE31-18702DFC3304}" type="datetimeFigureOut">
              <a:rPr lang="nl-NL" smtClean="0"/>
              <a:t>17-07-2014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99FE-6169-442A-9EC0-2B2D53DAB34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0A38-F3CC-4B7D-BE31-18702DFC3304}" type="datetimeFigureOut">
              <a:rPr lang="nl-NL" smtClean="0"/>
              <a:t>17-07-2014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99FE-6169-442A-9EC0-2B2D53DAB34C}" type="slidenum">
              <a:rPr lang="nl-NL" smtClean="0"/>
              <a:t>‹nr.›</a:t>
            </a:fld>
            <a:endParaRPr lang="nl-NL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0A38-F3CC-4B7D-BE31-18702DFC3304}" type="datetimeFigureOut">
              <a:rPr lang="nl-NL" smtClean="0"/>
              <a:t>17-07-2014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99FE-6169-442A-9EC0-2B2D53DAB34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0A38-F3CC-4B7D-BE31-18702DFC3304}" type="datetimeFigureOut">
              <a:rPr lang="nl-NL" smtClean="0"/>
              <a:t>17-07-2014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99FE-6169-442A-9EC0-2B2D53DAB34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0A38-F3CC-4B7D-BE31-18702DFC3304}" type="datetimeFigureOut">
              <a:rPr lang="nl-NL" smtClean="0"/>
              <a:t>17-07-2014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99FE-6169-442A-9EC0-2B2D53DAB34C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0A38-F3CC-4B7D-BE31-18702DFC3304}" type="datetimeFigureOut">
              <a:rPr lang="nl-NL" smtClean="0"/>
              <a:t>17-07-2014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99FE-6169-442A-9EC0-2B2D53DAB34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DA50A38-F3CC-4B7D-BE31-18702DFC3304}" type="datetimeFigureOut">
              <a:rPr lang="nl-NL" smtClean="0"/>
              <a:t>17-07-2014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A9E99FE-6169-442A-9EC0-2B2D53DAB34C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543800" cy="1524000"/>
          </a:xfrm>
        </p:spPr>
        <p:txBody>
          <a:bodyPr/>
          <a:lstStyle/>
          <a:p>
            <a:pPr algn="ctr"/>
            <a:r>
              <a:rPr lang="nl-NL" sz="6000" dirty="0" smtClean="0"/>
              <a:t>Woordenschat groep 5, thema 7, les 1</a:t>
            </a:r>
            <a:endParaRPr lang="nl-NL" sz="6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17397" y="1988840"/>
            <a:ext cx="6543877" cy="753616"/>
          </a:xfrm>
        </p:spPr>
        <p:txBody>
          <a:bodyPr>
            <a:noAutofit/>
          </a:bodyPr>
          <a:lstStyle/>
          <a:p>
            <a:pPr algn="ctr"/>
            <a:r>
              <a:rPr lang="nl-NL" sz="3200" dirty="0" smtClean="0">
                <a:solidFill>
                  <a:schemeClr val="bg1"/>
                </a:solidFill>
                <a:latin typeface="+mj-lt"/>
              </a:rPr>
              <a:t>De woorden die je vandaag leert: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367277" y="4280539"/>
            <a:ext cx="1039067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kattig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683568" y="5203383"/>
            <a:ext cx="2749471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h</a:t>
            </a:r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et lichaamsdeel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868223" y="4282386"/>
            <a:ext cx="1938351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het verband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329471" y="5218170"/>
            <a:ext cx="152157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de zuster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635896" y="3345007"/>
            <a:ext cx="2029723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de hersenen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482982" y="4293096"/>
            <a:ext cx="1773242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d</a:t>
            </a:r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e pleister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578873" y="3359549"/>
            <a:ext cx="136608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het gips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194819" y="3383414"/>
            <a:ext cx="1362874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d</a:t>
            </a:r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e heup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580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lichaamsdee</a:t>
            </a:r>
            <a:r>
              <a:rPr lang="nl-NL" dirty="0"/>
              <a:t>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355" y="692696"/>
            <a:ext cx="8229600" cy="8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Een deel van het lichaam.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688232"/>
            <a:ext cx="3524561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4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De zuster in het ziekenhuis.</a:t>
            </a:r>
            <a:endParaRPr lang="nl-NL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2" t="6052" r="20042" b="17474"/>
          <a:stretch/>
        </p:blipFill>
        <p:spPr bwMode="auto">
          <a:xfrm>
            <a:off x="1475656" y="692696"/>
            <a:ext cx="5904656" cy="423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gips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9689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Wit poeder wat hard wordt als je er water bij doet.</a:t>
            </a:r>
          </a:p>
          <a:p>
            <a:pPr marL="0" indent="0" algn="ctr">
              <a:buNone/>
            </a:pPr>
            <a:r>
              <a:rPr lang="nl-NL" dirty="0" smtClean="0"/>
              <a:t>Het houdt een gebroken been of arm op zijn plaats.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87" y="1916832"/>
            <a:ext cx="2264798" cy="300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4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hersenen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8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Hiermee kun je denken. Het zit boven in je hoofd.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00808"/>
            <a:ext cx="3017145" cy="317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2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heup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8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/>
              <a:t>D</a:t>
            </a:r>
            <a:r>
              <a:rPr lang="nl-NL" dirty="0" smtClean="0"/>
              <a:t>e </a:t>
            </a:r>
            <a:r>
              <a:rPr lang="nl-NL" dirty="0"/>
              <a:t>plek waar je benen aan je lijf </a:t>
            </a:r>
            <a:r>
              <a:rPr lang="nl-NL" dirty="0" smtClean="0"/>
              <a:t>vastzitten.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10050"/>
            <a:ext cx="3193037" cy="2401164"/>
          </a:xfrm>
          <a:prstGeom prst="rect">
            <a:avLst/>
          </a:prstGeom>
        </p:spPr>
      </p:pic>
      <p:grpSp>
        <p:nvGrpSpPr>
          <p:cNvPr id="6" name="Groep 5"/>
          <p:cNvGrpSpPr/>
          <p:nvPr/>
        </p:nvGrpSpPr>
        <p:grpSpPr>
          <a:xfrm>
            <a:off x="5004048" y="1916832"/>
            <a:ext cx="2108775" cy="2387600"/>
            <a:chOff x="5004048" y="1916832"/>
            <a:chExt cx="2108775" cy="238760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1916832"/>
              <a:ext cx="1733960" cy="2387600"/>
            </a:xfrm>
            <a:prstGeom prst="rect">
              <a:avLst/>
            </a:prstGeom>
          </p:spPr>
        </p:pic>
        <p:pic>
          <p:nvPicPr>
            <p:cNvPr id="1026" name="Picture 2" descr="C:\Program Files\Microsoft Office\MEDIA\OFFICE14\Bullets\BD21298_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614029">
              <a:off x="6258822" y="2631858"/>
              <a:ext cx="854001" cy="329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317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kattig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748" y="620688"/>
            <a:ext cx="8229600" cy="8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Als je onaardig bent en snauwt.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49045"/>
            <a:ext cx="3377592" cy="244984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59952"/>
            <a:ext cx="3049662" cy="202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5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pleister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748" y="692696"/>
            <a:ext cx="8229600" cy="8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Een klein plakkend lapje met een stukje gaas in het midden.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177992"/>
            <a:ext cx="4985672" cy="265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9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</a:t>
            </a:r>
            <a:r>
              <a:rPr lang="nl-NL" dirty="0" smtClean="0"/>
              <a:t>et verband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747" y="620688"/>
            <a:ext cx="8229600" cy="8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Een dunne stof voor op een wond. Meestal zit het in een EHBO-doos.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04864"/>
            <a:ext cx="2494021" cy="218226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9" r="18533" b="16845"/>
          <a:stretch/>
        </p:blipFill>
        <p:spPr>
          <a:xfrm>
            <a:off x="4860032" y="2179464"/>
            <a:ext cx="2407226" cy="254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6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zuster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8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Een verpleegster, iemand die zieke mensen in een ziekenhuis verzorgd.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092" y="1844824"/>
            <a:ext cx="3790912" cy="332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8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293</TotalTime>
  <Words>149</Words>
  <Application>Microsoft Office PowerPoint</Application>
  <PresentationFormat>Diavoorstelling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Impact</vt:lpstr>
      <vt:lpstr>Times New Roman</vt:lpstr>
      <vt:lpstr>NewsPrint</vt:lpstr>
      <vt:lpstr>Woordenschat groep 5, thema 7, les 1</vt:lpstr>
      <vt:lpstr>De zuster in het ziekenhuis.</vt:lpstr>
      <vt:lpstr>het gips</vt:lpstr>
      <vt:lpstr>de hersenen</vt:lpstr>
      <vt:lpstr>de heup</vt:lpstr>
      <vt:lpstr>kattig</vt:lpstr>
      <vt:lpstr>de pleister</vt:lpstr>
      <vt:lpstr>het verband</vt:lpstr>
      <vt:lpstr>de zuster</vt:lpstr>
      <vt:lpstr>het lichaamsdeel</vt:lpstr>
    </vt:vector>
  </TitlesOfParts>
  <Company>ITS Computers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D. Dudink</dc:creator>
  <cp:lastModifiedBy>D. Dudink</cp:lastModifiedBy>
  <cp:revision>15</cp:revision>
  <dcterms:created xsi:type="dcterms:W3CDTF">2014-03-03T09:56:07Z</dcterms:created>
  <dcterms:modified xsi:type="dcterms:W3CDTF">2014-07-17T12:05:22Z</dcterms:modified>
</cp:coreProperties>
</file>