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5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0A38-F3CC-4B7D-BE31-18702DFC3304}" type="datetimeFigureOut">
              <a:rPr lang="nl-NL" smtClean="0"/>
              <a:t>17-07-2014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99FE-6169-442A-9EC0-2B2D53DAB34C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0A38-F3CC-4B7D-BE31-18702DFC3304}" type="datetimeFigureOut">
              <a:rPr lang="nl-NL" smtClean="0"/>
              <a:t>17-07-2014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99FE-6169-442A-9EC0-2B2D53DAB34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0A38-F3CC-4B7D-BE31-18702DFC3304}" type="datetimeFigureOut">
              <a:rPr lang="nl-NL" smtClean="0"/>
              <a:t>17-07-2014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99FE-6169-442A-9EC0-2B2D53DAB34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0A38-F3CC-4B7D-BE31-18702DFC3304}" type="datetimeFigureOut">
              <a:rPr lang="nl-NL" smtClean="0"/>
              <a:t>17-07-2014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99FE-6169-442A-9EC0-2B2D53DAB34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0A38-F3CC-4B7D-BE31-18702DFC3304}" type="datetimeFigureOut">
              <a:rPr lang="nl-NL" smtClean="0"/>
              <a:t>17-07-2014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99FE-6169-442A-9EC0-2B2D53DAB34C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0A38-F3CC-4B7D-BE31-18702DFC3304}" type="datetimeFigureOut">
              <a:rPr lang="nl-NL" smtClean="0"/>
              <a:t>17-07-2014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99FE-6169-442A-9EC0-2B2D53DAB34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0A38-F3CC-4B7D-BE31-18702DFC3304}" type="datetimeFigureOut">
              <a:rPr lang="nl-NL" smtClean="0"/>
              <a:t>17-07-2014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99FE-6169-442A-9EC0-2B2D53DAB34C}" type="slidenum">
              <a:rPr lang="nl-NL" smtClean="0"/>
              <a:t>‹nr.›</a:t>
            </a:fld>
            <a:endParaRPr lang="nl-NL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0A38-F3CC-4B7D-BE31-18702DFC3304}" type="datetimeFigureOut">
              <a:rPr lang="nl-NL" smtClean="0"/>
              <a:t>17-07-2014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99FE-6169-442A-9EC0-2B2D53DAB34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0A38-F3CC-4B7D-BE31-18702DFC3304}" type="datetimeFigureOut">
              <a:rPr lang="nl-NL" smtClean="0"/>
              <a:t>17-07-2014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99FE-6169-442A-9EC0-2B2D53DAB34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0A38-F3CC-4B7D-BE31-18702DFC3304}" type="datetimeFigureOut">
              <a:rPr lang="nl-NL" smtClean="0"/>
              <a:t>17-07-2014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99FE-6169-442A-9EC0-2B2D53DAB34C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50A38-F3CC-4B7D-BE31-18702DFC3304}" type="datetimeFigureOut">
              <a:rPr lang="nl-NL" smtClean="0"/>
              <a:t>17-07-2014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99FE-6169-442A-9EC0-2B2D53DAB34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DA50A38-F3CC-4B7D-BE31-18702DFC3304}" type="datetimeFigureOut">
              <a:rPr lang="nl-NL" smtClean="0"/>
              <a:t>17-07-2014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A9E99FE-6169-442A-9EC0-2B2D53DAB34C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543800" cy="1524000"/>
          </a:xfrm>
        </p:spPr>
        <p:txBody>
          <a:bodyPr/>
          <a:lstStyle/>
          <a:p>
            <a:pPr algn="ctr"/>
            <a:r>
              <a:rPr lang="nl-NL" sz="6000" dirty="0" smtClean="0"/>
              <a:t>Woordenschat groep 5, thema 7, les 2</a:t>
            </a:r>
            <a:endParaRPr lang="nl-NL" sz="6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17397" y="1988840"/>
            <a:ext cx="6543877" cy="753616"/>
          </a:xfrm>
        </p:spPr>
        <p:txBody>
          <a:bodyPr>
            <a:noAutofit/>
          </a:bodyPr>
          <a:lstStyle/>
          <a:p>
            <a:pPr algn="ctr"/>
            <a:r>
              <a:rPr lang="nl-NL" sz="3200" dirty="0" smtClean="0">
                <a:solidFill>
                  <a:schemeClr val="bg1"/>
                </a:solidFill>
                <a:latin typeface="+mj-lt"/>
              </a:rPr>
              <a:t>De woorden die je vandaag leert: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367277" y="4280539"/>
            <a:ext cx="112082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keffen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683568" y="5203383"/>
            <a:ext cx="1423788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de tijger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868223" y="4282386"/>
            <a:ext cx="2036007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d</a:t>
            </a:r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e roofvogel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578015" y="5218170"/>
            <a:ext cx="2616422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d</a:t>
            </a:r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e voedselketen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635896" y="3345007"/>
            <a:ext cx="1282723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danken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482982" y="4293096"/>
            <a:ext cx="1348446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d</a:t>
            </a:r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e muis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578873" y="3359549"/>
            <a:ext cx="1728358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het gemak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194819" y="3383414"/>
            <a:ext cx="163859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d</a:t>
            </a:r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e kalmte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2707757" y="5218170"/>
            <a:ext cx="2210862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d</a:t>
            </a:r>
            <a:r>
              <a:rPr lang="nl-NL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e dierenzorg</a:t>
            </a:r>
            <a:endParaRPr lang="nl-NL" sz="2800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580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voedselketen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355" y="692696"/>
            <a:ext cx="8229600" cy="89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Schema waarop je kunt zien welke dieren elkaar opeten.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12776"/>
            <a:ext cx="4604681" cy="38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4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dierenzorg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355" y="692696"/>
            <a:ext cx="8229600" cy="8969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nl-NL" dirty="0" smtClean="0"/>
              <a:t>Dit woord bestaat uit twee delen: dieren + zorg.</a:t>
            </a:r>
          </a:p>
          <a:p>
            <a:pPr marL="0" indent="0" algn="ctr">
              <a:buNone/>
            </a:pPr>
            <a:r>
              <a:rPr lang="nl-NL" dirty="0" smtClean="0"/>
              <a:t>Het is de zorg die je geeft aan dieren. Je geeft dieren wat ze nodig hebben.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07844"/>
            <a:ext cx="3050585" cy="309634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894548"/>
            <a:ext cx="4731984" cy="145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De dierenzorg.</a:t>
            </a:r>
            <a:endParaRPr lang="nl-NL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8" t="8553" r="20361" b="17390"/>
          <a:stretch/>
        </p:blipFill>
        <p:spPr bwMode="auto">
          <a:xfrm>
            <a:off x="1331640" y="832594"/>
            <a:ext cx="6408712" cy="453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danken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9689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Dat doe je als je vindt dat iemand iets fijns voor je gedaan heeft.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04864"/>
            <a:ext cx="3467557" cy="248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4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</a:t>
            </a:r>
            <a:r>
              <a:rPr lang="nl-NL" dirty="0" smtClean="0"/>
              <a:t>et gemak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89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Je prettig voelen.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44824"/>
            <a:ext cx="4529313" cy="301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2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kalmte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89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De rust. De poes heeft rust nodig, omdat hij ziek is geweest.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88840"/>
            <a:ext cx="3035970" cy="250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7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keffen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748" y="620688"/>
            <a:ext cx="8229600" cy="89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Snel, achter elkaar blaffen met een hoog geluid.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132856"/>
            <a:ext cx="2799715" cy="251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5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muis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748" y="692696"/>
            <a:ext cx="8229600" cy="89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Knaagdier met een puntige neus en een lange staart.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30" y="2177992"/>
            <a:ext cx="3209435" cy="265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9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roofvogel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747" y="620688"/>
            <a:ext cx="8229600" cy="89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Een vogel die andere dieren opeet. Voorbeelden zijn een havik en een arend.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84784"/>
            <a:ext cx="4752528" cy="362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6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tijger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89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Roofdier dat lijkt op een grote kat. Hij is geelbruin met zwarte strepen.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092" y="2245131"/>
            <a:ext cx="3790912" cy="252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8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346</TotalTime>
  <Words>174</Words>
  <Application>Microsoft Office PowerPoint</Application>
  <PresentationFormat>Diavoorstelling (4:3)</PresentationFormat>
  <Paragraphs>31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Impact</vt:lpstr>
      <vt:lpstr>Times New Roman</vt:lpstr>
      <vt:lpstr>NewsPrint</vt:lpstr>
      <vt:lpstr>Woordenschat groep 5, thema 7, les 2</vt:lpstr>
      <vt:lpstr>De dierenzorg.</vt:lpstr>
      <vt:lpstr>danken</vt:lpstr>
      <vt:lpstr>het gemak</vt:lpstr>
      <vt:lpstr>de kalmte</vt:lpstr>
      <vt:lpstr>keffen</vt:lpstr>
      <vt:lpstr>de muis</vt:lpstr>
      <vt:lpstr>de roofvogel</vt:lpstr>
      <vt:lpstr>de tijger</vt:lpstr>
      <vt:lpstr>de voedselketen</vt:lpstr>
      <vt:lpstr>de dierenzorg</vt:lpstr>
    </vt:vector>
  </TitlesOfParts>
  <Company>ITS Computers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D. Dudink</dc:creator>
  <cp:lastModifiedBy>D. Dudink</cp:lastModifiedBy>
  <cp:revision>21</cp:revision>
  <dcterms:created xsi:type="dcterms:W3CDTF">2014-03-03T09:56:07Z</dcterms:created>
  <dcterms:modified xsi:type="dcterms:W3CDTF">2014-07-17T12:07:26Z</dcterms:modified>
</cp:coreProperties>
</file>