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5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543800" cy="1524000"/>
          </a:xfrm>
        </p:spPr>
        <p:txBody>
          <a:bodyPr/>
          <a:lstStyle/>
          <a:p>
            <a:pPr algn="ctr"/>
            <a:r>
              <a:rPr lang="nl-NL" sz="6000" dirty="0" smtClean="0"/>
              <a:t>Woordenschat groep 5, thema 7, les 5</a:t>
            </a:r>
            <a:endParaRPr lang="nl-NL" sz="6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17397" y="1988840"/>
            <a:ext cx="6543877" cy="753616"/>
          </a:xfrm>
        </p:spPr>
        <p:txBody>
          <a:bodyPr>
            <a:noAutofit/>
          </a:bodyPr>
          <a:lstStyle/>
          <a:p>
            <a:pPr algn="ctr"/>
            <a:r>
              <a:rPr lang="nl-NL" sz="3200" dirty="0" smtClean="0">
                <a:solidFill>
                  <a:schemeClr val="bg1"/>
                </a:solidFill>
                <a:latin typeface="+mj-lt"/>
              </a:rPr>
              <a:t>De woorden die je vandaag leert: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611560" y="4280539"/>
            <a:ext cx="1675459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de borstel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886809" y="5203383"/>
            <a:ext cx="2138727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d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e dierendag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868223" y="4282386"/>
            <a:ext cx="1516762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d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e toeter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938612" y="5218170"/>
            <a:ext cx="2342308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het drinkwater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635896" y="3345007"/>
            <a:ext cx="1587294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opsluiten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482982" y="4293096"/>
            <a:ext cx="138211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h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et voer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832675" y="3338676"/>
            <a:ext cx="1412566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d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e cavia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194819" y="3383414"/>
            <a:ext cx="147348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plezierig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580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drinkwater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355" y="692696"/>
            <a:ext cx="8229600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Water dat je drinkt. Bij ons komt dat water uit de kraan. Het water komt via de waterleidingen bij de kraan.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16" y="1772816"/>
            <a:ext cx="309634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4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dierendag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748" y="620688"/>
            <a:ext cx="8229600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4 Oktober. Dag dat je dieren extra goed verzorgt en verwent.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40" y="2046143"/>
            <a:ext cx="1907235" cy="202802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262" y="2084651"/>
            <a:ext cx="2765991" cy="195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1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Dierendag.</a:t>
            </a:r>
            <a:endParaRPr lang="nl-NL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1" t="7134" r="20587" b="18557"/>
          <a:stretch/>
        </p:blipFill>
        <p:spPr bwMode="auto">
          <a:xfrm>
            <a:off x="1351112" y="980728"/>
            <a:ext cx="6192688" cy="436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borstel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9689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Een borstel om de haren van dieren mee te kammen.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131" y="1916832"/>
            <a:ext cx="1868855" cy="263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4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cavia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Een knaagdier. Hij is klein en heeft zwarte, bruine en witte vlekken.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47385"/>
            <a:ext cx="4313289" cy="286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2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opsluiten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Een mens of een dier in een ruimte zetten, waar hij niet meer uit kan.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06376"/>
            <a:ext cx="4824536" cy="272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7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</a:t>
            </a:r>
            <a:r>
              <a:rPr lang="nl-NL" dirty="0" smtClean="0"/>
              <a:t>et voer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748" y="620688"/>
            <a:ext cx="8229600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Eten voor dieren.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46143"/>
            <a:ext cx="2702099" cy="202802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084651"/>
            <a:ext cx="4064611" cy="195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5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 spoed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748" y="692696"/>
            <a:ext cx="8229600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Iets wat je snel en met grote haast doet.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00808"/>
            <a:ext cx="5038029" cy="31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9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plezierig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1250" y="476672"/>
            <a:ext cx="8229600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Fijn en met plezier.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44824"/>
            <a:ext cx="4312438" cy="311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6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toeter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Een soort trompet, waar je doorheen kan praten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95604"/>
            <a:ext cx="4875228" cy="261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8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501</TotalTime>
  <Words>156</Words>
  <Application>Microsoft Office PowerPoint</Application>
  <PresentationFormat>Diavoorstelling (4:3)</PresentationFormat>
  <Paragraphs>29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Impact</vt:lpstr>
      <vt:lpstr>Times New Roman</vt:lpstr>
      <vt:lpstr>NewsPrint</vt:lpstr>
      <vt:lpstr>Woordenschat groep 5, thema 7, les 5</vt:lpstr>
      <vt:lpstr>Dierendag.</vt:lpstr>
      <vt:lpstr>de borstel</vt:lpstr>
      <vt:lpstr>de cavia</vt:lpstr>
      <vt:lpstr>opsluiten</vt:lpstr>
      <vt:lpstr>het voer</vt:lpstr>
      <vt:lpstr>de spoed</vt:lpstr>
      <vt:lpstr>plezierig</vt:lpstr>
      <vt:lpstr>de toeter</vt:lpstr>
      <vt:lpstr>het drinkwater</vt:lpstr>
      <vt:lpstr>de dierendag</vt:lpstr>
    </vt:vector>
  </TitlesOfParts>
  <Company>ITS Computers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D. Dudink</dc:creator>
  <cp:lastModifiedBy>D. Dudink</cp:lastModifiedBy>
  <cp:revision>21</cp:revision>
  <dcterms:created xsi:type="dcterms:W3CDTF">2014-03-03T09:56:07Z</dcterms:created>
  <dcterms:modified xsi:type="dcterms:W3CDTF">2014-07-17T12:18:53Z</dcterms:modified>
</cp:coreProperties>
</file>