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1524000"/>
          </a:xfrm>
        </p:spPr>
        <p:txBody>
          <a:bodyPr/>
          <a:lstStyle/>
          <a:p>
            <a:pPr algn="ctr"/>
            <a:r>
              <a:rPr lang="nl-NL" sz="6000" dirty="0" smtClean="0"/>
              <a:t>Woordenschat groep 5, thema 7, les 6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7397" y="1988840"/>
            <a:ext cx="6543877" cy="753616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+mj-lt"/>
              </a:rPr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372200" y="3335389"/>
            <a:ext cx="13901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hoesten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04048" y="4242154"/>
            <a:ext cx="183255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buikpijn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100454" y="4242154"/>
            <a:ext cx="172835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et gemak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007762" y="4242154"/>
            <a:ext cx="152157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zuster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640231" y="3338676"/>
            <a:ext cx="132440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bruisen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0532" y="4242154"/>
            <a:ext cx="181171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kiespijn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2675" y="3338676"/>
            <a:ext cx="126028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buik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420136" y="3338676"/>
            <a:ext cx="167545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borstel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85197" y="5205572"/>
            <a:ext cx="209704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stemband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054816" y="5197754"/>
            <a:ext cx="247215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verkoudheid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100454" y="5205572"/>
            <a:ext cx="167065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inademen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inademen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55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Lucht naar binnen ademen.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06139"/>
            <a:ext cx="4678604" cy="28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geluid dat je maakt als je verkouden bent. Het klinkt als: “uche, uche”.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9964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zuster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verpleegster, iemand die zieke mensen in een ziekenhuis verzorgd.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92" y="1844824"/>
            <a:ext cx="3790912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gemak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Je prettig voelen.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529313" cy="30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Het doktersbezoek.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7988" r="20628" b="17432"/>
          <a:stretch/>
        </p:blipFill>
        <p:spPr bwMode="auto">
          <a:xfrm>
            <a:off x="1547664" y="980728"/>
            <a:ext cx="6120680" cy="43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borstel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borstel om de haren van dieren mee te kammen.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31" y="1916832"/>
            <a:ext cx="1868855" cy="26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De buik. In deze buik groeit een kindje.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77" y="1947385"/>
            <a:ext cx="3608655" cy="28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bruisen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896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dirty="0" smtClean="0"/>
              <a:t>De limonade bruist in belletjes omhoog. Je hoort een bruisend geluid. De moeder van Samantha krijgt een drankje met een bruistablet.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89465"/>
            <a:ext cx="3353961" cy="2232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49353"/>
            <a:ext cx="3263650" cy="21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buikpijn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Pijn in je buik.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77369"/>
            <a:ext cx="1981827" cy="30057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2067278" cy="26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verkoudheid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Als je neus verstopt zit en je hem vaak moet snuiten.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9"/>
          <a:stretch/>
        </p:blipFill>
        <p:spPr>
          <a:xfrm>
            <a:off x="1115616" y="2348879"/>
            <a:ext cx="6718856" cy="19559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stemband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Hiermee kun je zingen of praten. Het geeft je stem geluid.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2797450" cy="27363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260080" cy="32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kiespijn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6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Kiespijn bestaat uit twee woorden: kies + pijn.</a:t>
            </a:r>
          </a:p>
          <a:p>
            <a:pPr marL="0" indent="0" algn="ctr">
              <a:buNone/>
            </a:pPr>
            <a:r>
              <a:rPr lang="nl-NL" dirty="0" smtClean="0"/>
              <a:t>Als je kiespijn hebt ga je naar de tandarts, dat is een dokter voor tanden en kiezen.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6"/>
            <a:ext cx="3581465" cy="33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542</TotalTime>
  <Words>201</Words>
  <Application>Microsoft Office PowerPoint</Application>
  <PresentationFormat>Diavoorstelling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NewsPrint</vt:lpstr>
      <vt:lpstr>Woordenschat groep 5, thema 7, les 6</vt:lpstr>
      <vt:lpstr>Het doktersbezoek.</vt:lpstr>
      <vt:lpstr>de borstel</vt:lpstr>
      <vt:lpstr>de buik</vt:lpstr>
      <vt:lpstr>bruisen</vt:lpstr>
      <vt:lpstr>de buikpijn</vt:lpstr>
      <vt:lpstr>de verkoudheid</vt:lpstr>
      <vt:lpstr>de stemband</vt:lpstr>
      <vt:lpstr>de kiespijn</vt:lpstr>
      <vt:lpstr>inademen</vt:lpstr>
      <vt:lpstr>hoesten</vt:lpstr>
      <vt:lpstr>de zuster</vt:lpstr>
      <vt:lpstr>het gemak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D. Dudink</cp:lastModifiedBy>
  <cp:revision>24</cp:revision>
  <dcterms:created xsi:type="dcterms:W3CDTF">2014-03-03T09:56:07Z</dcterms:created>
  <dcterms:modified xsi:type="dcterms:W3CDTF">2014-07-17T12:24:06Z</dcterms:modified>
</cp:coreProperties>
</file>