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84A82-8807-4466-B135-71998B7508E1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3C92-910D-496C-AB7F-C2C58D430D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3874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3C92-910D-496C-AB7F-C2C58D430DA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5043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Woordenschat groep 5, thema 8, les 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514322" cy="753616"/>
          </a:xfrm>
        </p:spPr>
        <p:txBody>
          <a:bodyPr>
            <a:normAutofit/>
          </a:bodyPr>
          <a:lstStyle/>
          <a:p>
            <a:r>
              <a:rPr lang="nl-NL" dirty="0" smtClean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17397" y="4686973"/>
            <a:ext cx="150393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oogsten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9512" y="5877272"/>
            <a:ext cx="284380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grondsoort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876256" y="4437112"/>
            <a:ext cx="169219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wentelen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894957" y="5877272"/>
            <a:ext cx="223112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h</a:t>
            </a:r>
            <a:r>
              <a:rPr lang="nl-NL" sz="2800" dirty="0" smtClean="0">
                <a:solidFill>
                  <a:srgbClr val="FF0000"/>
                </a:solidFill>
              </a:rPr>
              <a:t>et avontuur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31840" y="3717032"/>
            <a:ext cx="186275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kamperen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726873" y="4698722"/>
            <a:ext cx="2775109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et roofdier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39552" y="3645024"/>
            <a:ext cx="151778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grenzen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56176" y="3508866"/>
            <a:ext cx="120789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kei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15916" y="5877272"/>
            <a:ext cx="21230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landweg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landweg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Een landweg is een weg door het land. Er staan weinig huizen. Het is een samengesteld  woord.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064630"/>
            <a:ext cx="3866743" cy="25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avontuur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Een spannende belevenis. Je weet van te voren nooit hoe het afloopt.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556792"/>
            <a:ext cx="2640160" cy="35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2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woorden zijn samengestelde woorden?</a:t>
            </a:r>
            <a:endParaRPr lang="nl-NL" dirty="0"/>
          </a:p>
        </p:txBody>
      </p:sp>
      <p:pic>
        <p:nvPicPr>
          <p:cNvPr id="3" name="Picture 2" descr="S:\groep 5\woordenschat\woordenschat thema 6 tm 8\DCIM\100KM001\PICT774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76244" y="1460162"/>
            <a:ext cx="6461607" cy="455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grenzen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Als twee dingen aan elkaar grenzen, liggen ze vlak naast elkaar.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973026"/>
            <a:ext cx="3456384" cy="40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kamperen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Kamperen is op vakantie zijn met je eigen caravan of tent.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1" y="1274365"/>
            <a:ext cx="5273116" cy="39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kei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Een kei is een grote gladde steen die je in de natuur kunt vinden.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68760"/>
            <a:ext cx="7128792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oogsten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Op het land groeien dingen die je kunt eten. Bijv</a:t>
            </a:r>
            <a:r>
              <a:rPr lang="nl-NL" dirty="0"/>
              <a:t>.</a:t>
            </a:r>
            <a:r>
              <a:rPr lang="nl-NL" dirty="0" smtClean="0"/>
              <a:t> aardappels of graan.  Als je dit van het land afhaalt, noemen ze dit oogsten.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362906"/>
            <a:ext cx="5899862" cy="37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roofdier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Een roofdier is een zoogdier dat andere dieren doodmaakt en opeet. Het is een samengesteld woord.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599" y="1844824"/>
            <a:ext cx="4951897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wentelen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NL" dirty="0" smtClean="0"/>
              <a:t>Wentelen is iets omdraaien door het te rollen.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1419" y="1628800"/>
            <a:ext cx="5102126" cy="35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grondsoort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Er zijn verschillende soorten grond. Aarde is een grondsoort en zand. Het is een samengeteld woord.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888" y="1484784"/>
            <a:ext cx="29610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229</TotalTime>
  <Words>200</Words>
  <Application>Microsoft Office PowerPoint</Application>
  <PresentationFormat>Diavoorstelling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Gieterij</vt:lpstr>
      <vt:lpstr>Woordenschat groep 5, thema 8, les 5</vt:lpstr>
      <vt:lpstr>Welke woorden zijn samengestelde woorden?</vt:lpstr>
      <vt:lpstr>grenzen</vt:lpstr>
      <vt:lpstr>kamperen</vt:lpstr>
      <vt:lpstr>de kei</vt:lpstr>
      <vt:lpstr>oogsten</vt:lpstr>
      <vt:lpstr>het roofdier</vt:lpstr>
      <vt:lpstr>wentelen</vt:lpstr>
      <vt:lpstr>de grondsoort</vt:lpstr>
      <vt:lpstr>de landweg</vt:lpstr>
      <vt:lpstr>het avontuur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hp</cp:lastModifiedBy>
  <cp:revision>33</cp:revision>
  <dcterms:created xsi:type="dcterms:W3CDTF">2014-03-03T09:56:07Z</dcterms:created>
  <dcterms:modified xsi:type="dcterms:W3CDTF">2014-07-09T19:44:44Z</dcterms:modified>
</cp:coreProperties>
</file>