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7397" y="4686973"/>
            <a:ext cx="208903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bosmuis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47983" y="5877272"/>
            <a:ext cx="133882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den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76256" y="4437112"/>
            <a:ext cx="177003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 insect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94957" y="5877272"/>
            <a:ext cx="276710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paddenstoel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717032"/>
            <a:ext cx="14798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stam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376015" y="4698722"/>
            <a:ext cx="151894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vergaan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202414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bladluis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35486" y="3645024"/>
            <a:ext cx="280884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het spinnenweb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699792" y="5687670"/>
            <a:ext cx="268220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boomstronk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boomstronk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Stuk van een boom dat overblijft als een boom is omgezaagd.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60848"/>
            <a:ext cx="3866743" cy="25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bosmuis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Dit is een samengesteld woord bos + muis</a:t>
            </a:r>
          </a:p>
          <a:p>
            <a:pPr marL="0" indent="0" algn="ctr">
              <a:buNone/>
            </a:pPr>
            <a:r>
              <a:rPr lang="nl-NL" dirty="0" smtClean="0"/>
              <a:t>Een </a:t>
            </a:r>
            <a:r>
              <a:rPr lang="nl-NL" smtClean="0"/>
              <a:t>muis die in het bos leeft.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783" y="1844824"/>
            <a:ext cx="4439529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woorden zijn samengestelde woorden?</a:t>
            </a:r>
            <a:endParaRPr lang="nl-NL" dirty="0"/>
          </a:p>
        </p:txBody>
      </p:sp>
      <p:pic>
        <p:nvPicPr>
          <p:cNvPr id="1026" name="Picture 2" descr="S:\groep 5\woordenschat\woordenschat thema 6 tm 8\DCIM\100KM001\PICT77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8130" y="1556792"/>
            <a:ext cx="7095732" cy="50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bladluis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luis die op bladeren leeft.</a:t>
            </a:r>
          </a:p>
          <a:p>
            <a:pPr marL="0" indent="0" algn="ctr">
              <a:buNone/>
            </a:pPr>
            <a:r>
              <a:rPr lang="nl-NL" dirty="0" smtClean="0"/>
              <a:t>Dit woord bestaat uit twee delen: blad en luis.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76872"/>
            <a:ext cx="3256756" cy="2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den is een boom met naalden. Deze boom is speciaal, omdat hij geen bladeren heeft.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397" y="2276872"/>
            <a:ext cx="2887657" cy="2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insect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klein diertje dat uit drie delen bestaat. Een kop met sprieten, een bovenlijf met zes poten en een achterlijf. Bijvoorbeeld; torren, vliegen,  muggen,  bijen, wespen.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334958"/>
            <a:ext cx="3597250" cy="2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paddenstoel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Ze bestaan meestal uit een steel en een hoed. Ze hebben geen bladeren en groeien in de herfst.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752" y="1844824"/>
            <a:ext cx="3377592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spinnenweb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soort net van dunne draadjes, gemaakt door een spin. Een spin heeft acht poten. Het is geen insect.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4824"/>
            <a:ext cx="4985672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Het stuk van een boom waar de takken aan zitten.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537" y="1844824"/>
            <a:ext cx="2494021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Verdwijnen. </a:t>
            </a:r>
            <a:r>
              <a:rPr lang="nl-NL" dirty="0"/>
              <a:t>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Herfstbladeren die op de grond liggen, rotten weg.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305" y="1844824"/>
            <a:ext cx="4892486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</TotalTime>
  <Words>222</Words>
  <Application>Microsoft Office PowerPoint</Application>
  <PresentationFormat>Diavoorstelling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Gieterij</vt:lpstr>
      <vt:lpstr>Woordenschat groep 5, thema 8, les 1</vt:lpstr>
      <vt:lpstr>Welke woorden zijn samengestelde woorden?</vt:lpstr>
      <vt:lpstr>de bladluis</vt:lpstr>
      <vt:lpstr>de den</vt:lpstr>
      <vt:lpstr>het insect</vt:lpstr>
      <vt:lpstr>de paddenstoel</vt:lpstr>
      <vt:lpstr>het spinnenweb</vt:lpstr>
      <vt:lpstr>de stam</vt:lpstr>
      <vt:lpstr>vergaan</vt:lpstr>
      <vt:lpstr>de boomstronk</vt:lpstr>
      <vt:lpstr>de bosmuis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9</cp:revision>
  <dcterms:created xsi:type="dcterms:W3CDTF">2014-03-03T09:56:07Z</dcterms:created>
  <dcterms:modified xsi:type="dcterms:W3CDTF">2014-07-09T19:33:57Z</dcterms:modified>
</cp:coreProperties>
</file>