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1" r:id="rId8"/>
    <p:sldId id="260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Woordenschat groep 5, thema 8, les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753616"/>
          </a:xfrm>
        </p:spPr>
        <p:txBody>
          <a:bodyPr>
            <a:normAutofit/>
          </a:bodyPr>
          <a:lstStyle/>
          <a:p>
            <a:r>
              <a:rPr lang="nl-NL" dirty="0" smtClean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83568" y="4694027"/>
            <a:ext cx="184621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longen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071837" y="5169038"/>
            <a:ext cx="160883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straat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048571" y="4437112"/>
            <a:ext cx="202651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ademhalen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75734" y="5733256"/>
            <a:ext cx="23602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fietspomp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3717032"/>
            <a:ext cx="22480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fietsband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024111" y="4698722"/>
            <a:ext cx="148149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steunen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39552" y="3645024"/>
            <a:ext cx="167065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 astma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834476" y="3707361"/>
            <a:ext cx="122584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hijgen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99644" y="5733256"/>
            <a:ext cx="213013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onbewoond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875415" y="5869276"/>
            <a:ext cx="26003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waterpomp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steunen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Ergens tegenaan of op leunen.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882" y="2701277"/>
            <a:ext cx="2688796" cy="16338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701278"/>
            <a:ext cx="3490427" cy="16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straat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Je kan er door lopen, meestal staan er huizen waar mensen in wonen. Je hebt ook ……. met winkels.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844823"/>
            <a:ext cx="1364524" cy="22704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7" t="2744" r="3754" b="7181"/>
          <a:stretch/>
        </p:blipFill>
        <p:spPr>
          <a:xfrm>
            <a:off x="5292080" y="1844823"/>
            <a:ext cx="3032693" cy="2270495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539552" y="1844824"/>
            <a:ext cx="3024336" cy="2649598"/>
            <a:chOff x="539552" y="1844824"/>
            <a:chExt cx="3024336" cy="2649598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1844824"/>
              <a:ext cx="3024336" cy="2270495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1150576" y="4125090"/>
              <a:ext cx="1802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de winkelstraat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onbewoond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Er woont niemand.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899592" y="2204864"/>
            <a:ext cx="3432928" cy="2714229"/>
            <a:chOff x="899592" y="2204864"/>
            <a:chExt cx="3432928" cy="2714229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808"/>
            <a:stretch/>
          </p:blipFill>
          <p:spPr>
            <a:xfrm>
              <a:off x="899592" y="2204864"/>
              <a:ext cx="3432928" cy="2344897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1331640" y="4549761"/>
              <a:ext cx="2701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Een onbewoond eiland.</a:t>
              </a:r>
              <a:endParaRPr lang="nl-NL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4638119" y="2204863"/>
            <a:ext cx="3126529" cy="2714230"/>
            <a:chOff x="4638119" y="2204863"/>
            <a:chExt cx="3126529" cy="271423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38119" y="2204863"/>
              <a:ext cx="3126529" cy="2344897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4850660" y="4549761"/>
              <a:ext cx="2470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Een onbewoond huis.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woorden zijn samengestelde woorden?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08104" y="1678089"/>
            <a:ext cx="6335661" cy="44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astma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Ziekte waardoor je moeilijk kunt ademhalen. Je krijgt het snel benauwd en moet veel hoesten.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276872"/>
            <a:ext cx="3612725" cy="24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fietsband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Zwarte band die om de wielen van je fiets heen zit. Je hebt een buitenband en een binnenband. In de binnenband zit lucht.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23434"/>
            <a:ext cx="2520280" cy="14449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5" y="3105917"/>
            <a:ext cx="2520280" cy="16722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777594"/>
            <a:ext cx="2520280" cy="13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hijgen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Als je hard gerent of gefietst hebt, dan adem je snel.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747417"/>
            <a:ext cx="2163768" cy="29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ademhalen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Lucht opzuigen en weer uitblazen.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492896"/>
            <a:ext cx="3747944" cy="21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6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longen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Twee zakjes die achter je ribben zitten. Hiermee kun je ademhalen.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348880"/>
            <a:ext cx="2580776" cy="20646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525233"/>
            <a:ext cx="2580776" cy="171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waterpomp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Hiermee kun je water in of uit iets halen.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640" y="1844824"/>
            <a:ext cx="4433816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fietspomp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Pomp om lucht in je fietsbanden te blazen.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67" y="1844824"/>
            <a:ext cx="3325362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3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</TotalTime>
  <Words>190</Words>
  <Application>Microsoft Office PowerPoint</Application>
  <PresentationFormat>Diavoorstelling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Gieterij</vt:lpstr>
      <vt:lpstr>Woordenschat groep 5, thema 8, les 2</vt:lpstr>
      <vt:lpstr>Welke woorden zijn samengestelde woorden?</vt:lpstr>
      <vt:lpstr>de astma</vt:lpstr>
      <vt:lpstr>de fietsband</vt:lpstr>
      <vt:lpstr>hijgen</vt:lpstr>
      <vt:lpstr>ademhalen</vt:lpstr>
      <vt:lpstr>de longen</vt:lpstr>
      <vt:lpstr>de waterpomp</vt:lpstr>
      <vt:lpstr>de fietspomp</vt:lpstr>
      <vt:lpstr>steunen</vt:lpstr>
      <vt:lpstr>de straat</vt:lpstr>
      <vt:lpstr>onbewoond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hp</cp:lastModifiedBy>
  <cp:revision>13</cp:revision>
  <dcterms:created xsi:type="dcterms:W3CDTF">2014-03-03T09:56:07Z</dcterms:created>
  <dcterms:modified xsi:type="dcterms:W3CDTF">2014-07-09T19:34:42Z</dcterms:modified>
</cp:coreProperties>
</file>