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DA50A38-F3CC-4B7D-BE31-18702DFC3304}" type="datetimeFigureOut">
              <a:rPr lang="nl-NL" smtClean="0"/>
              <a:pPr/>
              <a:t>9-7-2014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9E99FE-6169-442A-9EC0-2B2D53DAB34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Woordenschat groep 5, thema 8, les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514322" cy="753616"/>
          </a:xfrm>
        </p:spPr>
        <p:txBody>
          <a:bodyPr>
            <a:normAutofit/>
          </a:bodyPr>
          <a:lstStyle/>
          <a:p>
            <a:r>
              <a:rPr lang="nl-NL" dirty="0" smtClean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17397" y="4686973"/>
            <a:ext cx="1245854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helaas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47983" y="5877272"/>
            <a:ext cx="175323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natuurlijk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94957" y="4663191"/>
            <a:ext cx="2473819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natuurclub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894957" y="5877272"/>
            <a:ext cx="160883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straat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31840" y="3717032"/>
            <a:ext cx="158569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allemaal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059832" y="4797152"/>
            <a:ext cx="2173993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kunststof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39552" y="3645024"/>
            <a:ext cx="157222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et afval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135486" y="3645024"/>
            <a:ext cx="228145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 grondstof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699792" y="5687670"/>
            <a:ext cx="194495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voldoende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straat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Je kan er door lopen, meestal staan er huizen waar mensen in wonen. Je hebt ook ……. met winkels.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844823"/>
            <a:ext cx="1364524" cy="22704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7" t="2744" r="3754" b="7181"/>
          <a:stretch/>
        </p:blipFill>
        <p:spPr>
          <a:xfrm>
            <a:off x="5292080" y="1844823"/>
            <a:ext cx="3032693" cy="2270495"/>
          </a:xfrm>
          <a:prstGeom prst="rect">
            <a:avLst/>
          </a:prstGeom>
        </p:spPr>
      </p:pic>
      <p:grpSp>
        <p:nvGrpSpPr>
          <p:cNvPr id="8" name="Groep 7"/>
          <p:cNvGrpSpPr/>
          <p:nvPr/>
        </p:nvGrpSpPr>
        <p:grpSpPr>
          <a:xfrm>
            <a:off x="539552" y="1844824"/>
            <a:ext cx="3024336" cy="2649598"/>
            <a:chOff x="539552" y="1844824"/>
            <a:chExt cx="3024336" cy="2649598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9552" y="1844824"/>
              <a:ext cx="3024336" cy="2270495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1150576" y="4125090"/>
              <a:ext cx="1802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de winkelstraat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925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NL" dirty="0" smtClean="0"/>
              <a:t>Stoffen die komen uit de natuur, zijn ……….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009" y="2060848"/>
            <a:ext cx="2282292" cy="25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natuurclub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4583" y="1741714"/>
            <a:ext cx="6346371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afval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Dingen die je niet meer gebruikt en weggooit noem je zo.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00808"/>
            <a:ext cx="5112568" cy="32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allemaal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Helaas gooit niet iedereen zijn vuilnis in de vuilnisbak. We doen het niet ……..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772816"/>
            <a:ext cx="4754963" cy="32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grondstof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Een stof uit de natuur, die gebruikt wordt om iets van te maken. Bijvoorbeeld hout, steen, meel, katoen.</a:t>
            </a:r>
            <a:endParaRPr lang="nl-NL" dirty="0"/>
          </a:p>
        </p:txBody>
      </p:sp>
      <p:grpSp>
        <p:nvGrpSpPr>
          <p:cNvPr id="11" name="Groep 10"/>
          <p:cNvGrpSpPr/>
          <p:nvPr/>
        </p:nvGrpSpPr>
        <p:grpSpPr>
          <a:xfrm>
            <a:off x="3452845" y="1759124"/>
            <a:ext cx="2448272" cy="3096344"/>
            <a:chOff x="3452845" y="1759124"/>
            <a:chExt cx="2448272" cy="3096344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52845" y="1759124"/>
              <a:ext cx="2448272" cy="2448272"/>
            </a:xfrm>
            <a:prstGeom prst="rect">
              <a:avLst/>
            </a:prstGeom>
          </p:spPr>
        </p:pic>
        <p:sp>
          <p:nvSpPr>
            <p:cNvPr id="7" name="Tijdelijke aanduiding voor inhoud 2"/>
            <p:cNvSpPr txBox="1">
              <a:spLocks/>
            </p:cNvSpPr>
            <p:nvPr/>
          </p:nvSpPr>
          <p:spPr>
            <a:xfrm>
              <a:off x="3540360" y="4207396"/>
              <a:ext cx="2295510" cy="6480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92100" indent="-29210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70000"/>
                <a:buFont typeface="Wingdings 2"/>
                <a:buChar char="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90000"/>
                <a:buFontTx/>
                <a:buChar char="•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192024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 algn="ctr">
                <a:buFont typeface="Wingdings 2"/>
                <a:buNone/>
              </a:pPr>
              <a:r>
                <a:rPr lang="nl-NL" sz="1600" dirty="0" smtClean="0"/>
                <a:t>Leem (gemaakt van </a:t>
              </a:r>
            </a:p>
            <a:p>
              <a:pPr marL="0" indent="0" algn="ctr">
                <a:buFont typeface="Wingdings 2"/>
                <a:buNone/>
              </a:pPr>
              <a:r>
                <a:rPr lang="nl-NL" sz="1600" dirty="0" smtClean="0"/>
                <a:t>zand, klei en stro)</a:t>
              </a:r>
              <a:endParaRPr lang="nl-NL" sz="1600" dirty="0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435833" y="1759124"/>
            <a:ext cx="2736304" cy="2502052"/>
            <a:chOff x="435833" y="1759124"/>
            <a:chExt cx="2736304" cy="2502052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5833" y="1759124"/>
              <a:ext cx="2736304" cy="1816906"/>
            </a:xfrm>
            <a:prstGeom prst="rect">
              <a:avLst/>
            </a:prstGeom>
          </p:spPr>
        </p:pic>
        <p:sp>
          <p:nvSpPr>
            <p:cNvPr id="8" name="Tijdelijke aanduiding voor inhoud 2"/>
            <p:cNvSpPr txBox="1">
              <a:spLocks/>
            </p:cNvSpPr>
            <p:nvPr/>
          </p:nvSpPr>
          <p:spPr>
            <a:xfrm>
              <a:off x="687941" y="3613104"/>
              <a:ext cx="2295510" cy="6480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92100" indent="-29210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70000"/>
                <a:buFont typeface="Wingdings 2"/>
                <a:buChar char="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90000"/>
                <a:buFontTx/>
                <a:buChar char="•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192024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 algn="ctr">
                <a:buFont typeface="Wingdings 2"/>
                <a:buNone/>
              </a:pPr>
              <a:r>
                <a:rPr lang="nl-NL" sz="1600" dirty="0" smtClean="0"/>
                <a:t>Katoenplanten</a:t>
              </a:r>
              <a:endParaRPr lang="nl-NL" sz="1600" dirty="0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6151803" y="1767260"/>
            <a:ext cx="2448272" cy="3124933"/>
            <a:chOff x="6151803" y="1767260"/>
            <a:chExt cx="2448272" cy="3124933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1803" y="1767260"/>
              <a:ext cx="2448272" cy="2448272"/>
            </a:xfrm>
            <a:prstGeom prst="rect">
              <a:avLst/>
            </a:prstGeom>
          </p:spPr>
        </p:pic>
        <p:sp>
          <p:nvSpPr>
            <p:cNvPr id="9" name="Tijdelijke aanduiding voor inhoud 2"/>
            <p:cNvSpPr txBox="1">
              <a:spLocks/>
            </p:cNvSpPr>
            <p:nvPr/>
          </p:nvSpPr>
          <p:spPr>
            <a:xfrm>
              <a:off x="6304565" y="4244121"/>
              <a:ext cx="2295510" cy="6480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92100" indent="-292100" algn="l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70000"/>
                <a:buFont typeface="Wingdings 2"/>
                <a:buChar char="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rtl="0" eaLnBrk="1" latinLnBrk="0" hangingPunct="1">
                <a:spcBef>
                  <a:spcPts val="400"/>
                </a:spcBef>
                <a:buClr>
                  <a:schemeClr val="accent2"/>
                </a:buClr>
                <a:buSzPct val="90000"/>
                <a:buFontTx/>
                <a:buChar char="•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192024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82880" algn="l" rtl="0" eaLnBrk="1" latinLnBrk="0" hangingPunct="1">
                <a:spcBef>
                  <a:spcPts val="400"/>
                </a:spcBef>
                <a:buClr>
                  <a:schemeClr val="accent3"/>
                </a:buClr>
                <a:buSzPct val="100000"/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73736" algn="l" rtl="0" eaLnBrk="1" latinLnBrk="0" hangingPunct="1">
                <a:spcBef>
                  <a:spcPts val="4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 algn="ctr">
                <a:buFont typeface="Wingdings 2"/>
                <a:buNone/>
              </a:pPr>
              <a:r>
                <a:rPr lang="nl-NL" sz="1600" dirty="0" smtClean="0"/>
                <a:t>Krukken (gemaakt hout)</a:t>
              </a:r>
              <a:endParaRPr lang="nl-N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helaas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ander woord voor jammer.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166" y="2387316"/>
            <a:ext cx="3377592" cy="22403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742" y="2387316"/>
            <a:ext cx="3343847" cy="22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kunststof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Een onnatuurlijke stof, een stof die niet door de natuur gemaakt is.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848380"/>
            <a:ext cx="4985672" cy="3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natuurclub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club die de natuur wil beschermen.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628800"/>
            <a:ext cx="4370799" cy="32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voldoende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Als er ergens genoeg van is dan heb je er ………. Van.</a:t>
            </a:r>
          </a:p>
          <a:p>
            <a:pPr marL="0" indent="0" algn="ctr">
              <a:buNone/>
            </a:pPr>
            <a:r>
              <a:rPr lang="nl-NL" dirty="0" smtClean="0"/>
              <a:t>Het tegenovergestelde van onvoldoende.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88840"/>
            <a:ext cx="3105345" cy="23762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012468"/>
            <a:ext cx="3105345" cy="23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192</Words>
  <Application>Microsoft Office PowerPoint</Application>
  <PresentationFormat>Diavoorstelling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Gieterij</vt:lpstr>
      <vt:lpstr>Woordenschat groep 5, thema 8, les 3</vt:lpstr>
      <vt:lpstr>de natuurclub</vt:lpstr>
      <vt:lpstr>het afval</vt:lpstr>
      <vt:lpstr>allemaal</vt:lpstr>
      <vt:lpstr>de grondstof</vt:lpstr>
      <vt:lpstr>helaas</vt:lpstr>
      <vt:lpstr>De kunststof</vt:lpstr>
      <vt:lpstr>de natuurclub</vt:lpstr>
      <vt:lpstr>voldoende</vt:lpstr>
      <vt:lpstr>de straat</vt:lpstr>
      <vt:lpstr>natuurlijk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hp</cp:lastModifiedBy>
  <cp:revision>11</cp:revision>
  <dcterms:created xsi:type="dcterms:W3CDTF">2014-03-03T09:56:07Z</dcterms:created>
  <dcterms:modified xsi:type="dcterms:W3CDTF">2014-07-09T19:43:24Z</dcterms:modified>
</cp:coreProperties>
</file>