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1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5D413-30D4-4894-A870-6037DB13612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9E1B3-0EC1-46F6-B74C-239A30892C1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4677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9E1B3-0EC1-46F6-B74C-239A30892C1D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8753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Woordenschat groep 5, thema 8, les 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512" y="2819400"/>
            <a:ext cx="8514322" cy="753616"/>
          </a:xfrm>
        </p:spPr>
        <p:txBody>
          <a:bodyPr>
            <a:normAutofit/>
          </a:bodyPr>
          <a:lstStyle/>
          <a:p>
            <a:r>
              <a:rPr lang="nl-NL" dirty="0" smtClean="0"/>
              <a:t>De woorden die je vandaag leert: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217397" y="4686973"/>
            <a:ext cx="2651047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zonneschijn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47983" y="5877272"/>
            <a:ext cx="2196435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boomtop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876256" y="4437112"/>
            <a:ext cx="141981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vliegen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894957" y="5877272"/>
            <a:ext cx="2447529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bewolking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131840" y="3717032"/>
            <a:ext cx="1667444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beneden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376015" y="4698722"/>
            <a:ext cx="150336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bewolkt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39552" y="3645024"/>
            <a:ext cx="2231124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et avontuur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135486" y="3645024"/>
            <a:ext cx="2143215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plensbui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117625" y="5875342"/>
            <a:ext cx="2516779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et luchtreisje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8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luchtreisje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Vliegen in een vliegtuig is reizen door de lucht.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0527" y="2060848"/>
            <a:ext cx="3481256" cy="25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21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Een avontuur in de lucht.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42330" y="1700808"/>
            <a:ext cx="518071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28172" y="5589240"/>
            <a:ext cx="8229600" cy="9689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dirty="0" smtClean="0"/>
              <a:t>Ademhalen is ergens lucht in pompen. Wat is lucht nog meer?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4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avontuur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dirty="0" smtClean="0"/>
              <a:t>Een spannende belevenis. Je weet van te voren nooit hoe het afloopt.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556792"/>
            <a:ext cx="2640160" cy="35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7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De lucht is boven. De luchtballon kwam van boven naar ….. Hij kwam terecht op de weg.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628800"/>
            <a:ext cx="422446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3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plensbui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Bij zo’n bui begint het plotseling heel hard te regenen, waardoor je helemaal nat wordt. Het plenst.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628800"/>
            <a:ext cx="5206838" cy="34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1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vliegen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Vogels en vliegtuigen …… door de lucht.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060848"/>
            <a:ext cx="3377592" cy="24948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7138" y="2356195"/>
            <a:ext cx="3377592" cy="190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8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zonneschijn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De stralen van de zon.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848810"/>
            <a:ext cx="4985672" cy="33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2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bewolking en bewolkt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Als je weet wat een wolk is, dan weet je ook de betekenis van…..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916832"/>
            <a:ext cx="4082767" cy="298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8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boomtop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De top van een boom.</a:t>
            </a:r>
          </a:p>
          <a:p>
            <a:pPr marL="0" indent="0" algn="ctr">
              <a:buNone/>
            </a:pPr>
            <a:r>
              <a:rPr lang="nl-NL" dirty="0" smtClean="0"/>
              <a:t>De luchtballonnen vliegen over de …….</a:t>
            </a:r>
            <a:endParaRPr lang="nl-NL" dirty="0"/>
          </a:p>
        </p:txBody>
      </p:sp>
      <p:grpSp>
        <p:nvGrpSpPr>
          <p:cNvPr id="8" name="Groep 7"/>
          <p:cNvGrpSpPr/>
          <p:nvPr/>
        </p:nvGrpSpPr>
        <p:grpSpPr>
          <a:xfrm>
            <a:off x="467544" y="2060848"/>
            <a:ext cx="3972544" cy="2979408"/>
            <a:chOff x="1043608" y="2060848"/>
            <a:chExt cx="3972544" cy="2979408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43608" y="2060848"/>
              <a:ext cx="3972544" cy="2979408"/>
            </a:xfrm>
            <a:prstGeom prst="rect">
              <a:avLst/>
            </a:prstGeom>
          </p:spPr>
        </p:pic>
        <p:sp>
          <p:nvSpPr>
            <p:cNvPr id="7" name="PIJL-OMHOOG 6"/>
            <p:cNvSpPr/>
            <p:nvPr/>
          </p:nvSpPr>
          <p:spPr>
            <a:xfrm rot="9397641">
              <a:off x="3989832" y="2090855"/>
              <a:ext cx="468052" cy="79208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5394" y="2060848"/>
            <a:ext cx="3964992" cy="297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778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85</TotalTime>
  <Words>172</Words>
  <Application>Microsoft Office PowerPoint</Application>
  <PresentationFormat>Diavoorstelling (4:3)</PresentationFormat>
  <Paragraphs>31</Paragraphs>
  <Slides>10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Gieterij</vt:lpstr>
      <vt:lpstr>Woordenschat groep 5, thema 8, les 4</vt:lpstr>
      <vt:lpstr>Een avontuur in de lucht.</vt:lpstr>
      <vt:lpstr>het avontuur</vt:lpstr>
      <vt:lpstr>beneden</vt:lpstr>
      <vt:lpstr>de plensbui</vt:lpstr>
      <vt:lpstr>vliegen</vt:lpstr>
      <vt:lpstr>de zonneschijn</vt:lpstr>
      <vt:lpstr>de bewolking en bewolkt</vt:lpstr>
      <vt:lpstr>de boomtop</vt:lpstr>
      <vt:lpstr>het luchtreisje</vt:lpstr>
    </vt:vector>
  </TitlesOfParts>
  <Company>ITS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D. Dudink</dc:creator>
  <cp:lastModifiedBy>hp</cp:lastModifiedBy>
  <cp:revision>12</cp:revision>
  <dcterms:created xsi:type="dcterms:W3CDTF">2014-03-03T09:56:07Z</dcterms:created>
  <dcterms:modified xsi:type="dcterms:W3CDTF">2014-07-09T19:44:13Z</dcterms:modified>
</cp:coreProperties>
</file>