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7" autoAdjust="0"/>
  </p:normalViewPr>
  <p:slideViewPr>
    <p:cSldViewPr>
      <p:cViewPr>
        <p:scale>
          <a:sx n="81" d="100"/>
          <a:sy n="81" d="100"/>
        </p:scale>
        <p:origin x="-166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5D413-30D4-4894-A870-6037DB13612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9E1B3-0EC1-46F6-B74C-239A30892C1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4677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9E1B3-0EC1-46F6-B74C-239A30892C1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8753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nl/url?q=http://www.volkskrant.nl/vk/nl/2672/Wetenschap-Gezondheid/article/detail/2461072/2011/07/04/Poolijs-smelt-sneller-door-opwarmend-zeewater.dhtml&amp;sa=U&amp;ei=KMVOU4j8I8edO4SQgAg&amp;ved=0CEAQ9QEwCQ&amp;usg=AFQjCNGjk_If1tXw70RRi7ajFb4kPRjxG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nl/url?q=http://www.plusmeer.nl/1044/lifestyle/voeding-gezondheid/ci-en-dan-weer-horend/&amp;sa=U&amp;ei=EsJOU9uFL8SZPdDBgagM&amp;ved=0CDAQ9QEwAQ&amp;usg=AFQjCNG3EQP5LnWb6WB4SMCAwqaHj9Hfi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nl/url?q=http://www.campingz.nl/camping-breda/kurenpolder_recreatie.aspx&amp;sa=U&amp;ei=OMNOU_SjCISMO8DEgfgM&amp;ved=0CDQQ9QEwAw&amp;usg=AFQjCNGiz9rZ78ImZiPOj_ccZhkBu865A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nl/url?q=http://www.bungalowparkoverzicht.nl/zoek-vakantiepark/nederland/gelderland/marveld-recreatie&amp;sa=U&amp;ei=OMNOU_SjCISMO8DEgfgM&amp;ved=0CDIQ9QEwAg&amp;usg=AFQjCNH65Vp4R4Nwz1LaO3B5vg7JkHX4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nl/url?q=http://www.nationalgeographic.nl/fotografie/foto/koeien-spiegelen-in-het-water&amp;sa=U&amp;ei=2MNOU7vRG8HjPKD-gOAG&amp;ved=0CDwQ9QEwBw&amp;usg=AFQjCNFZQNSCmmJbzippxUc1LYpw875hX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q=http://www.varenindekopvanoverijssel.nl/geen-categorie/pas-op-voor-ondiep-water/&amp;sa=U&amp;ei=s8ROU-OfCIW1O4rvgYAD&amp;ved=0CC4Q9QEwAA&amp;usg=AFQjCNGZSVZaamQExFolqW7FCHcF8cnZX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Woordenschat groep 5, thema 8, les 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514322" cy="753616"/>
          </a:xfrm>
        </p:spPr>
        <p:txBody>
          <a:bodyPr>
            <a:normAutofit/>
          </a:bodyPr>
          <a:lstStyle/>
          <a:p>
            <a:r>
              <a:rPr lang="nl-NL" dirty="0" smtClean="0"/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17397" y="4686973"/>
            <a:ext cx="197842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duintop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47983" y="5877272"/>
            <a:ext cx="232935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het zeewater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481977" y="4751403"/>
            <a:ext cx="2210349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 recreatie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894957" y="5877272"/>
            <a:ext cx="1692195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wentelen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347864" y="3717032"/>
            <a:ext cx="195758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het kabaal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973795" y="4686973"/>
            <a:ext cx="182056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spiegelen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39552" y="3645024"/>
            <a:ext cx="1600951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 blaar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796136" y="3717032"/>
            <a:ext cx="259228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het luchtbed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117625" y="5875342"/>
            <a:ext cx="135325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ondiep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806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zeewater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936104"/>
          </a:xfrm>
        </p:spPr>
        <p:txBody>
          <a:bodyPr>
            <a:noAutofit/>
          </a:bodyPr>
          <a:lstStyle/>
          <a:p>
            <a:r>
              <a:rPr lang="nl-NL" sz="3000" dirty="0" smtClean="0"/>
              <a:t>Water van de zee. Het smaakt zout.</a:t>
            </a:r>
            <a:endParaRPr lang="nl-NL" sz="3000" dirty="0"/>
          </a:p>
        </p:txBody>
      </p:sp>
      <p:pic>
        <p:nvPicPr>
          <p:cNvPr id="1026" name="Picture 2" descr="https://encrypted-tbn3.gstatic.com/images?q=tbn:ANd9GcSw-qkxfUkdAHs-Sy-h9Uy6ytYNy6w-KaDQlz5VMm23HQVFAiGO0KTHAM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47" y="222974"/>
            <a:ext cx="8576953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21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Een dagje strand.</a:t>
            </a:r>
            <a:endParaRPr lang="nl-NL" dirty="0"/>
          </a:p>
        </p:txBody>
      </p:sp>
      <p:pic>
        <p:nvPicPr>
          <p:cNvPr id="3" name="Picture 2" descr="C:\Users\ctmul\Desktop\20140422_0933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51899" y="1484784"/>
            <a:ext cx="5857567" cy="41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28172" y="5589240"/>
            <a:ext cx="8229600" cy="968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 smtClean="0"/>
              <a:t>Wat doe jij als je een dagje naar het strand gaat?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xmlns="" val="14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blaar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5157192"/>
            <a:ext cx="8507288" cy="9689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Een wit plekje op de huid waar vocht onder zit. Dit doet soms pijn.</a:t>
            </a:r>
            <a:endParaRPr lang="nl-NL" dirty="0"/>
          </a:p>
        </p:txBody>
      </p:sp>
      <p:pic>
        <p:nvPicPr>
          <p:cNvPr id="9222" name="Picture 6" descr="Hier ziet u een blaar op een vi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4176465" cy="2477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87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kabaal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Heel veel lawaai en herrie.</a:t>
            </a:r>
            <a:endParaRPr lang="nl-NL" dirty="0"/>
          </a:p>
        </p:txBody>
      </p:sp>
      <p:pic>
        <p:nvPicPr>
          <p:cNvPr id="8194" name="Picture 2" descr="https://encrypted-tbn3.gstatic.com/images?q=tbn:ANd9GcRncRQo24hl30GtEkKf8lP4CfvaMw29pHGssu7d0Rby0wuYfkLCkbWDG9X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2204864"/>
            <a:ext cx="3384376" cy="2400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43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luchtbed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Een bed waarin lucht zit.</a:t>
            </a:r>
          </a:p>
          <a:p>
            <a:pPr marL="0" indent="0" algn="ctr">
              <a:buNone/>
            </a:pPr>
            <a:r>
              <a:rPr lang="nl-NL" dirty="0" smtClean="0"/>
              <a:t>Je kunt erop slapen of op het water drijven.</a:t>
            </a:r>
            <a:endParaRPr lang="nl-NL" dirty="0"/>
          </a:p>
        </p:txBody>
      </p:sp>
      <p:pic>
        <p:nvPicPr>
          <p:cNvPr id="7170" name="Picture 2" descr="Jongen peddelt op een oranje luchtbed in open zwemwater. Op de achtergrond spelen kinderen met een ba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867275" cy="300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31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recreatie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Dingen die je in je vrije tijd doet voor je plezier.</a:t>
            </a:r>
            <a:endParaRPr lang="nl-NL" dirty="0"/>
          </a:p>
        </p:txBody>
      </p:sp>
      <p:pic>
        <p:nvPicPr>
          <p:cNvPr id="6146" name="Picture 2" descr="https://encrypted-tbn2.gstatic.com/images?q=tbn:ANd9GcRPp70PxbW7tvRu7aRs541MHPQXddn1HLoN1iUeSvuzqfs1-r6GnxfG5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2592288" cy="2592291"/>
          </a:xfrm>
          <a:prstGeom prst="rect">
            <a:avLst/>
          </a:prstGeom>
          <a:noFill/>
        </p:spPr>
      </p:pic>
      <p:pic>
        <p:nvPicPr>
          <p:cNvPr id="6148" name="Picture 4" descr="https://encrypted-tbn2.gstatic.com/images?q=tbn:ANd9GcSy0gcHoB18SakmixYBYUPkpZh4yKaq1uGF5d1TZrEMNSv8QygcijJkIF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780928"/>
            <a:ext cx="2445984" cy="1624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88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spiegelen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Het is net of je in de spiegel kijkt en jezelf ziet.</a:t>
            </a:r>
            <a:endParaRPr lang="nl-NL" dirty="0"/>
          </a:p>
        </p:txBody>
      </p:sp>
      <p:pic>
        <p:nvPicPr>
          <p:cNvPr id="4" name="Picture 2" descr="https://encrypted-tbn3.gstatic.com/images?q=tbn:ANd9GcRnuJ6Hn_P1dBEN7owJgs4Cs0gW44bLB58EI1ijCmiyPHY0p__wDfXK5kN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3952722" cy="2971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22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duintop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De top van een duin.</a:t>
            </a:r>
            <a:endParaRPr lang="nl-NL" dirty="0"/>
          </a:p>
        </p:txBody>
      </p:sp>
      <p:pic>
        <p:nvPicPr>
          <p:cNvPr id="4098" name="Picture 2" descr="Duintop met Helmg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33375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8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ondiep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Water dat niet diep is.</a:t>
            </a:r>
          </a:p>
          <a:p>
            <a:pPr marL="0" indent="0" algn="ctr">
              <a:buNone/>
            </a:pPr>
            <a:r>
              <a:rPr lang="nl-NL" dirty="0" smtClean="0"/>
              <a:t>Je kunt er makkelijk in staan.</a:t>
            </a:r>
            <a:endParaRPr lang="nl-NL" dirty="0"/>
          </a:p>
        </p:txBody>
      </p:sp>
      <p:pic>
        <p:nvPicPr>
          <p:cNvPr id="3074" name="Picture 2" descr="https://encrypted-tbn1.gstatic.com/images?q=tbn:ANd9GcT94TvSpRWfQK5RuxwSK8iqOKDiQH-axkEPQVPAsU4-mKmdjKP7-R-fMI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348880"/>
            <a:ext cx="2341612" cy="1689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7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184</TotalTime>
  <Words>153</Words>
  <Application>Microsoft Office PowerPoint</Application>
  <PresentationFormat>Diavoorstelling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Gieterij</vt:lpstr>
      <vt:lpstr>Woordenschat groep 5, thema 8, les 6</vt:lpstr>
      <vt:lpstr>Een dagje strand.</vt:lpstr>
      <vt:lpstr>de blaar</vt:lpstr>
      <vt:lpstr>het kabaal</vt:lpstr>
      <vt:lpstr>het luchtbed</vt:lpstr>
      <vt:lpstr>De recreatie</vt:lpstr>
      <vt:lpstr>spiegelen</vt:lpstr>
      <vt:lpstr>De duintop</vt:lpstr>
      <vt:lpstr>ondiep</vt:lpstr>
      <vt:lpstr>Het zeewater</vt:lpstr>
    </vt:vector>
  </TitlesOfParts>
  <Company>ITS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D. Dudink</dc:creator>
  <cp:lastModifiedBy>hp</cp:lastModifiedBy>
  <cp:revision>38</cp:revision>
  <dcterms:created xsi:type="dcterms:W3CDTF">2014-03-03T09:56:07Z</dcterms:created>
  <dcterms:modified xsi:type="dcterms:W3CDTF">2014-07-09T19:45:17Z</dcterms:modified>
</cp:coreProperties>
</file>